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9" r:id="rId3"/>
    <p:sldId id="258" r:id="rId4"/>
    <p:sldId id="260" r:id="rId5"/>
    <p:sldId id="278" r:id="rId6"/>
    <p:sldId id="262" r:id="rId7"/>
    <p:sldId id="273" r:id="rId8"/>
    <p:sldId id="279" r:id="rId9"/>
    <p:sldId id="280" r:id="rId10"/>
    <p:sldId id="263" r:id="rId11"/>
    <p:sldId id="268" r:id="rId12"/>
    <p:sldId id="270" r:id="rId13"/>
    <p:sldId id="281" r:id="rId14"/>
    <p:sldId id="271" r:id="rId15"/>
    <p:sldId id="272" r:id="rId16"/>
    <p:sldId id="274" r:id="rId17"/>
    <p:sldId id="275" r:id="rId18"/>
    <p:sldId id="277" r:id="rId19"/>
    <p:sldId id="266" r:id="rId20"/>
    <p:sldId id="265" r:id="rId21"/>
    <p:sldId id="276" r:id="rId22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7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DD8B8-2C3D-4796-B14E-6B1460CC6A14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F955F-DC5B-497F-8AEA-D9D5329D3F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905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809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3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240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76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56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807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85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320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20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0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7498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399B-E409-4761-894C-B5E5C163EA31}" type="datetimeFigureOut">
              <a:rPr lang="zh-TW" altLang="en-US" smtClean="0"/>
              <a:t>2020/11/2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68433-0102-4E64-B784-15E2A801A2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52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zh-TW" alt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平安福音堂 </a:t>
            </a:r>
            <a:br>
              <a:rPr lang="en-US" altLang="zh-TW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br>
              <a:rPr lang="en-US" altLang="zh-TW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聯堂培靈會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zh-TW" sz="6600" dirty="0"/>
              <a:t>5/11(</a:t>
            </a:r>
            <a:r>
              <a:rPr lang="zh-TW" altLang="en-US" sz="6600" dirty="0"/>
              <a:t>四</a:t>
            </a:r>
            <a:r>
              <a:rPr lang="en-US" altLang="zh-TW" sz="6600" dirty="0"/>
              <a:t>)   </a:t>
            </a:r>
            <a:r>
              <a:rPr lang="zh-TW" altLang="en-US" sz="6600" dirty="0"/>
              <a:t>認定身份</a:t>
            </a:r>
          </a:p>
        </p:txBody>
      </p:sp>
    </p:spTree>
    <p:extLst>
      <p:ext uri="{BB962C8B-B14F-4D97-AF65-F5344CB8AC3E}">
        <p14:creationId xmlns:p14="http://schemas.microsoft.com/office/powerpoint/2010/main" val="1554514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94446" y="812899"/>
            <a:ext cx="1140310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II. </a:t>
            </a:r>
            <a:r>
              <a:rPr lang="zh-TW" altLang="en-US" sz="48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宣揚者，如此起動 </a:t>
            </a:r>
            <a:r>
              <a:rPr lang="en-US" altLang="zh-TW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(2: 11 –  4:11)</a:t>
            </a:r>
          </a:p>
          <a:p>
            <a:endParaRPr lang="en-US" altLang="zh-TW" sz="1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彼前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2:11-12 </a:t>
            </a:r>
            <a:r>
              <a:rPr lang="zh-TW" altLang="en-US" sz="4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「要禁戒肉體的私慾</a:t>
            </a:r>
            <a:r>
              <a:rPr lang="en-US" altLang="zh-TW" sz="4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……  </a:t>
            </a:r>
            <a:r>
              <a:rPr lang="zh-TW" altLang="en-US" sz="4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在外邦人中、應當品行端正、叫那些毀謗你們是作惡的、因看見你們的好行為、便在鑒察的日子、</a:t>
            </a:r>
            <a:r>
              <a:rPr lang="en-US" altLang="zh-TW" sz="4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〔</a:t>
            </a:r>
            <a:r>
              <a:rPr lang="zh-TW" altLang="en-US" sz="4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鑒察或作眷顧</a:t>
            </a:r>
            <a:r>
              <a:rPr lang="en-US" altLang="zh-TW" sz="4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〕</a:t>
            </a:r>
            <a:r>
              <a:rPr lang="zh-TW" altLang="en-US" sz="4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歸榮耀給　神。」</a:t>
            </a:r>
            <a:endParaRPr lang="zh-TW" altLang="en-US" sz="4600" b="1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592B554-BD67-442D-A8B5-781228671C85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5897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94446" y="406366"/>
            <a:ext cx="11403106" cy="4374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彼得前書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3:15 </a:t>
            </a:r>
          </a:p>
          <a:p>
            <a:pPr>
              <a:lnSpc>
                <a:spcPct val="150000"/>
              </a:lnSpc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只要心裏尊主基督為聖．有人問你們心中盼望的緣由、就要常作準備、以溫柔敬畏的心回答各人．</a:t>
            </a:r>
            <a:endParaRPr lang="zh-TW" altLang="en-US" sz="32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92C4FFA-2E56-4E0C-949E-CB87CF9582B6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4693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16201" y="801271"/>
            <a:ext cx="1140310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出埃及記 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19:6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你們要歸我作</a:t>
            </a:r>
            <a:r>
              <a:rPr lang="zh-TW" altLang="en-US" sz="4800" b="1" i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祭司的國度、為聖潔的國民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．這些話你要告訴以色列人。</a:t>
            </a:r>
            <a:endParaRPr lang="en-US" altLang="zh-TW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C3BB662-2653-4E77-8E84-BADCAED23ABA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871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86612" y="501835"/>
            <a:ext cx="11403106" cy="201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II. </a:t>
            </a:r>
            <a:r>
              <a:rPr lang="zh-TW" altLang="en-US" sz="48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宣揚者，如此起動</a:t>
            </a:r>
            <a:endParaRPr lang="en-US" altLang="zh-TW" sz="48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身份四重奏</a:t>
            </a:r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771194" y="1507110"/>
            <a:ext cx="8749003" cy="4405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被揀選的族類</a:t>
            </a:r>
            <a:r>
              <a:rPr lang="en-US" altLang="zh-TW" sz="48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要完成這託負</a:t>
            </a:r>
            <a:endParaRPr lang="en-US" altLang="zh-TW" sz="4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有君尊的祭司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使人回轉歸神</a:t>
            </a:r>
            <a:endParaRPr lang="en-US" altLang="zh-TW" sz="4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是聖潔的國度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跟隨祂的腳蹤</a:t>
            </a:r>
            <a:endParaRPr lang="en-US" altLang="zh-TW" sz="4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是屬神的子民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神是最大後盾</a:t>
            </a:r>
            <a:endParaRPr lang="zh-TW" altLang="en-US" sz="4800" b="1" dirty="0">
              <a:solidFill>
                <a:srgbClr val="7030A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4581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69499" y="646331"/>
            <a:ext cx="10652999" cy="4374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彼前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2:21 </a:t>
            </a:r>
          </a:p>
          <a:p>
            <a:pPr>
              <a:lnSpc>
                <a:spcPct val="150000"/>
              </a:lnSpc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你們蒙召原是為此．因基督也為你們受過苦、給你們留下榜樣、叫你們跟隨他的腳蹤行</a:t>
            </a:r>
            <a:endParaRPr lang="zh-TW" altLang="en-US" sz="32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27F302E-DFC9-4585-81D3-DE03A97FCE4D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4307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94446" y="760929"/>
            <a:ext cx="1140310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太</a:t>
            </a:r>
            <a:r>
              <a:rPr lang="en-US" altLang="zh-TW" sz="32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16:22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彼得就拉著他、勸他說、</a:t>
            </a:r>
            <a:r>
              <a:rPr lang="zh-TW" altLang="en-US" sz="4400" b="1" i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主阿、萬不可如此、這事必不臨到你身上。</a:t>
            </a:r>
            <a:endParaRPr lang="en-US" altLang="zh-TW" sz="4400" b="1" i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太</a:t>
            </a:r>
            <a:r>
              <a:rPr lang="en-US" altLang="zh-TW" sz="32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16:24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於是耶穌對門徒說、</a:t>
            </a:r>
            <a:r>
              <a:rPr lang="zh-TW" altLang="en-US" sz="4400" b="1" i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若有人要跟從我、就當捨己、背起他的十字架、來跟從我。</a:t>
            </a:r>
            <a:endParaRPr lang="en-US" altLang="zh-TW" sz="4400" b="1" i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28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A50E16F-3414-468E-95AE-128462967618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3399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94446" y="639775"/>
            <a:ext cx="11546542" cy="557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彼前</a:t>
            </a:r>
            <a:r>
              <a:rPr lang="en-US" altLang="zh-TW" sz="32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2:16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你們雖是自由的、卻不可藉著自由遮蓋惡毒、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〔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或作陰毒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〕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總要作神的僕人。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2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彼前</a:t>
            </a:r>
            <a:r>
              <a:rPr lang="en-US" altLang="zh-TW" sz="32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2:23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他被罵不還口．受害不說威嚇的話．只將自己交託那按公義審判人的主．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28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72B1E60-EE7C-491A-9234-D88A8201CF22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0433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88042" y="463172"/>
            <a:ext cx="1154654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彼前</a:t>
            </a:r>
            <a:r>
              <a:rPr lang="en-US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2:24-25</a:t>
            </a:r>
            <a:r>
              <a:rPr lang="en-US" altLang="zh-TW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他被掛在木頭上親身擔當了我們的罪、使我們既然在罪上死、就得以在義上活．因他受的鞭傷、你們便得了醫治。你們從前好像迷路的羊．如今卻歸到你們靈魂的牧人監督了。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B0AD49B-3BEC-4282-87DB-07D98C77A866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5602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94446" y="1022186"/>
            <a:ext cx="114647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彼前</a:t>
            </a:r>
            <a:r>
              <a:rPr lang="en-US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3:12 </a:t>
            </a:r>
            <a:r>
              <a:rPr lang="en-US" altLang="zh-TW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因為主的眼看顧義人、主的耳聽他們的祈禱．惟有行惡的人、主向他們變臉。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2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0" y="0"/>
            <a:ext cx="12191999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54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7630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0" y="0"/>
            <a:ext cx="12191999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54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914399" y="1990375"/>
            <a:ext cx="11403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務要傳道．實踐有法</a:t>
            </a:r>
            <a:r>
              <a:rPr lang="en-US" altLang="zh-TW" sz="7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 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44725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726142"/>
            <a:ext cx="12192000" cy="5082988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prstTxWarp prst="textTriangle">
              <a:avLst>
                <a:gd name="adj" fmla="val 14213"/>
              </a:avLst>
            </a:prstTxWarp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zh-TW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從信徒的身份反思</a:t>
            </a:r>
            <a:br>
              <a:rPr lang="en-US" altLang="zh-TW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大使命的實踐</a:t>
            </a:r>
            <a:br>
              <a:rPr lang="en-US" altLang="zh-TW" dirty="0"/>
            </a:b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彼得前書</a:t>
            </a: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2321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86612" y="501835"/>
            <a:ext cx="11403106" cy="1064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III. </a:t>
            </a: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群體起動</a:t>
            </a:r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彼此支援</a:t>
            </a:r>
            <a:endParaRPr lang="en-US" altLang="zh-TW" sz="48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448601B6-1FFF-4305-BD7B-A079064B1128}"/>
              </a:ext>
            </a:extLst>
          </p:cNvPr>
          <p:cNvSpPr txBox="1"/>
          <p:nvPr/>
        </p:nvSpPr>
        <p:spPr>
          <a:xfrm>
            <a:off x="487753" y="1566422"/>
            <a:ext cx="11403106" cy="3679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彼前</a:t>
            </a:r>
            <a:r>
              <a:rPr lang="en-US" altLang="zh-TW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2:10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5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你們從前算不得子民、現在卻作了神的子民．從前未曾蒙憐恤、現在卻蒙了憐恤。</a:t>
            </a:r>
            <a:endParaRPr lang="zh-HK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3108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0" y="0"/>
            <a:ext cx="12191999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54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97540" y="1062528"/>
            <a:ext cx="1140310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lnSpc>
                <a:spcPct val="150000"/>
              </a:lnSpc>
              <a:buAutoNum type="romanUcPeriod"/>
            </a:pPr>
            <a:r>
              <a:rPr lang="zh-TW" altLang="en-US" sz="6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毋忘起動</a:t>
            </a:r>
            <a:endParaRPr lang="en-US" altLang="zh-TW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6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II.   </a:t>
            </a:r>
            <a:r>
              <a:rPr lang="zh-TW" altLang="en-US" sz="6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如此起動</a:t>
            </a:r>
            <a:endParaRPr lang="en-US" altLang="zh-TW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6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III.  </a:t>
            </a:r>
            <a:r>
              <a:rPr lang="zh-TW" altLang="en-US" sz="6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群體起動 彼此支援</a:t>
            </a:r>
            <a:endParaRPr lang="en-US" altLang="zh-TW" sz="6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423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57200" y="107576"/>
            <a:ext cx="11308976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彼得前書 </a:t>
            </a:r>
            <a:r>
              <a:rPr lang="en-US" altLang="zh-TW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2: 9-10</a:t>
            </a:r>
          </a:p>
          <a:p>
            <a:pPr>
              <a:lnSpc>
                <a:spcPts val="6000"/>
              </a:lnSpc>
            </a:pPr>
            <a:r>
              <a:rPr lang="en-US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en-US" altLang="zh-TW" sz="48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惟有你們是被揀選的族類、是有君尊的祭司、是聖潔的國度、是屬　神的子民、要叫你們宣揚那召你們出黑暗入奇妙光明者的美德。</a:t>
            </a:r>
          </a:p>
          <a:p>
            <a:pPr>
              <a:lnSpc>
                <a:spcPts val="6000"/>
              </a:lnSpc>
            </a:pPr>
            <a:r>
              <a:rPr lang="en-US" altLang="zh-TW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en-US" altLang="zh-TW" sz="48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你們從前算不得子民、現在卻作了　神的子民．從前未曾蒙憐恤、現在卻蒙了憐恤。</a:t>
            </a:r>
          </a:p>
        </p:txBody>
      </p:sp>
    </p:spTree>
    <p:extLst>
      <p:ext uri="{BB962C8B-B14F-4D97-AF65-F5344CB8AC3E}">
        <p14:creationId xmlns:p14="http://schemas.microsoft.com/office/powerpoint/2010/main" val="275919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57200" y="107576"/>
            <a:ext cx="11308976" cy="5279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彼前與其背景</a:t>
            </a:r>
            <a:r>
              <a:rPr lang="en-US" altLang="zh-TW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(</a:t>
            </a:r>
            <a:r>
              <a:rPr lang="zh-TW" altLang="en-US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三段經文</a:t>
            </a:r>
            <a:r>
              <a:rPr lang="en-US" altLang="zh-TW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ts val="6000"/>
              </a:lnSpc>
            </a:pPr>
            <a:r>
              <a:rPr lang="en-US" altLang="zh-TW" sz="3200" b="1" dirty="0">
                <a:solidFill>
                  <a:srgbClr val="FF0000"/>
                </a:solidFill>
              </a:rPr>
              <a:t>1</a:t>
            </a:r>
            <a:r>
              <a:rPr lang="zh-TW" altLang="en-US" sz="3200" b="1" dirty="0">
                <a:solidFill>
                  <a:srgbClr val="FF0000"/>
                </a:solidFill>
              </a:rPr>
              <a:t>：</a:t>
            </a:r>
            <a:r>
              <a:rPr lang="en-US" altLang="zh-TW" sz="3200" b="1" dirty="0">
                <a:solidFill>
                  <a:srgbClr val="FF0000"/>
                </a:solidFill>
              </a:rPr>
              <a:t>6</a:t>
            </a:r>
            <a:r>
              <a:rPr lang="en-US" altLang="zh-TW" sz="4400" dirty="0"/>
              <a:t>	  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因此、你們是大有喜樂、但如今、在 百般的試煉中暫時憂愁．</a:t>
            </a:r>
            <a:endParaRPr lang="en-US" altLang="zh-TW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6000"/>
              </a:lnSpc>
            </a:pPr>
            <a:r>
              <a:rPr lang="en-US" altLang="zh-TW" sz="3200" b="1" dirty="0">
                <a:solidFill>
                  <a:srgbClr val="FF0000"/>
                </a:solidFill>
              </a:rPr>
              <a:t>3</a:t>
            </a:r>
            <a:r>
              <a:rPr lang="zh-TW" altLang="en-US" sz="3200" b="1" dirty="0">
                <a:solidFill>
                  <a:srgbClr val="FF0000"/>
                </a:solidFill>
              </a:rPr>
              <a:t>：</a:t>
            </a:r>
            <a:r>
              <a:rPr lang="en-US" altLang="zh-TW" sz="3200" b="1" dirty="0">
                <a:solidFill>
                  <a:srgbClr val="FF0000"/>
                </a:solidFill>
              </a:rPr>
              <a:t>14</a:t>
            </a:r>
            <a:r>
              <a:rPr lang="en-US" altLang="zh-TW" sz="4400" b="1" dirty="0">
                <a:solidFill>
                  <a:srgbClr val="FF0000"/>
                </a:solidFill>
              </a:rPr>
              <a:t> 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你們就是為義受苦、也是有福的．不要怕人的威嚇、也不要驚慌．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〔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的威嚇或作所怕的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〕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6000"/>
              </a:lnSpc>
            </a:pPr>
            <a:r>
              <a:rPr lang="en-US" altLang="zh-TW" sz="3200" b="1" dirty="0">
                <a:solidFill>
                  <a:srgbClr val="FF0000"/>
                </a:solidFill>
              </a:rPr>
              <a:t>4</a:t>
            </a:r>
            <a:r>
              <a:rPr lang="zh-TW" altLang="en-US" sz="3200" b="1" dirty="0">
                <a:solidFill>
                  <a:srgbClr val="FF0000"/>
                </a:solidFill>
              </a:rPr>
              <a:t>：</a:t>
            </a:r>
            <a:r>
              <a:rPr lang="en-US" altLang="zh-TW" sz="3200" b="1" dirty="0">
                <a:solidFill>
                  <a:srgbClr val="FF0000"/>
                </a:solidFill>
              </a:rPr>
              <a:t>12</a:t>
            </a:r>
            <a:r>
              <a:rPr lang="en-US" altLang="zh-TW" sz="4400" b="1" dirty="0">
                <a:solidFill>
                  <a:srgbClr val="FF0000"/>
                </a:solidFill>
              </a:rPr>
              <a:t>  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親愛的弟兄阿、有火煉的試驗臨到你們、不要以為奇怪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（似乎是遭遇非常的事）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677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0" y="0"/>
            <a:ext cx="12191999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彼得前書 分段</a:t>
            </a:r>
            <a:endParaRPr lang="en-US" altLang="zh-TW" sz="54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97540" y="1062528"/>
            <a:ext cx="11403106" cy="4388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1:3 – 2:10    </a:t>
            </a:r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信徒的身份與使命</a:t>
            </a:r>
            <a:endParaRPr lang="en-US" altLang="zh-TW" sz="4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9144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2:11 – 4:11   </a:t>
            </a:r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如何實踐這使命</a:t>
            </a:r>
            <a:endParaRPr lang="en-US" altLang="zh-TW" sz="4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indent="-9144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4:12 – 5:12   </a:t>
            </a:r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個人與群體如何幫助</a:t>
            </a:r>
            <a:endParaRPr lang="en-US" altLang="zh-TW" sz="4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</a:t>
            </a:r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「使命必達」</a:t>
            </a:r>
          </a:p>
        </p:txBody>
      </p:sp>
    </p:spTree>
    <p:extLst>
      <p:ext uri="{BB962C8B-B14F-4D97-AF65-F5344CB8AC3E}">
        <p14:creationId xmlns:p14="http://schemas.microsoft.com/office/powerpoint/2010/main" val="2024475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0" y="0"/>
            <a:ext cx="12191999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54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97540" y="1062528"/>
            <a:ext cx="1140310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48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宣揚者，毋忘起動</a:t>
            </a:r>
            <a:endParaRPr lang="en-US" altLang="zh-TW" sz="48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信徒的角色身份與使命</a:t>
            </a:r>
            <a:r>
              <a:rPr lang="zh-TW" altLang="en-US" sz="1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1200"/>
              </a:lnSpc>
            </a:pPr>
            <a:endParaRPr lang="en-US" altLang="zh-TW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2:9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4800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惟有你們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是被揀選的族類、是有君尊的祭司、是聖潔的國度、是屬　神的子民、</a:t>
            </a:r>
            <a:r>
              <a:rPr lang="zh-TW" altLang="en-US" sz="4800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要叫你們宣揚那召你們出黑暗入奇妙光明者的美德。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2361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72185" y="646331"/>
            <a:ext cx="1140310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出埃及記 </a:t>
            </a:r>
            <a:endParaRPr lang="en-US" altLang="zh-TW" sz="4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19:6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48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你們要歸我作祭司的國度、為聖潔的國民．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這些話你要告訴以色列人。</a:t>
            </a:r>
            <a:endParaRPr lang="en-US" altLang="zh-TW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19:4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我向埃及人所行的事、你們都看見了、且看見我如鷹將你們背在翅膀上、帶來歸我。</a:t>
            </a:r>
            <a:endParaRPr lang="en-US" altLang="zh-TW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6188BCF-BC63-45E9-A41F-CFCB3DB3BD46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0517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580319F5-040F-4AF9-8996-8622BF17FF85}"/>
              </a:ext>
            </a:extLst>
          </p:cNvPr>
          <p:cNvSpPr txBox="1"/>
          <p:nvPr/>
        </p:nvSpPr>
        <p:spPr>
          <a:xfrm>
            <a:off x="634482" y="503853"/>
            <a:ext cx="11234057" cy="5462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不要小窺我們信徒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「四重奏」的身份，</a:t>
            </a:r>
            <a:endParaRPr lang="en-US" altLang="zh-TW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6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祂叫「不可能」成為「可能」，</a:t>
            </a:r>
            <a:endParaRPr lang="en-US" altLang="zh-TW" sz="6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60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救「不可能信」的人成為「信徒」</a:t>
            </a:r>
            <a:endParaRPr lang="zh-HK" altLang="en-US" sz="60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BF86A30-042B-4E84-8137-11D63143C9A5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2258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580319F5-040F-4AF9-8996-8622BF17FF85}"/>
              </a:ext>
            </a:extLst>
          </p:cNvPr>
          <p:cNvSpPr txBox="1"/>
          <p:nvPr/>
        </p:nvSpPr>
        <p:spPr>
          <a:xfrm>
            <a:off x="625151" y="578497"/>
            <a:ext cx="11234057" cy="3615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約翰福音</a:t>
            </a:r>
            <a:r>
              <a:rPr lang="en-US" altLang="zh-TW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4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34</a:t>
            </a:r>
          </a:p>
          <a:p>
            <a:pPr algn="ctr">
              <a:lnSpc>
                <a:spcPct val="150000"/>
              </a:lnSpc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耶穌說：我的食物就是遵行差我來者的旨意，做成他的工。</a:t>
            </a:r>
            <a:endParaRPr lang="zh-HK" altLang="en-US" sz="6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55E94B4-AE31-4E69-941D-F6278F82418D}"/>
              </a:ext>
            </a:extLst>
          </p:cNvPr>
          <p:cNvSpPr txBox="1"/>
          <p:nvPr/>
        </p:nvSpPr>
        <p:spPr>
          <a:xfrm>
            <a:off x="0" y="0"/>
            <a:ext cx="12191999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宣揚者，動起來</a:t>
            </a:r>
            <a:endParaRPr lang="en-US" altLang="zh-TW" sz="3600" b="1" u="sng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7529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751</Words>
  <Application>Microsoft Office PowerPoint</Application>
  <PresentationFormat>寬螢幕</PresentationFormat>
  <Paragraphs>80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8" baseType="lpstr">
      <vt:lpstr>微軟正黑體</vt:lpstr>
      <vt:lpstr>標楷體</vt:lpstr>
      <vt:lpstr>Arial</vt:lpstr>
      <vt:lpstr>Calibri</vt:lpstr>
      <vt:lpstr>Calibri Light</vt:lpstr>
      <vt:lpstr>Wingdings</vt:lpstr>
      <vt:lpstr>Office 佈景主題</vt:lpstr>
      <vt:lpstr>平安福音堂  2020 聯堂培靈會</vt:lpstr>
      <vt:lpstr>從信徒的身份反思 大使命的實踐 (彼得前書)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Owner</dc:creator>
  <cp:lastModifiedBy>simon Law</cp:lastModifiedBy>
  <cp:revision>24</cp:revision>
  <cp:lastPrinted>2020-10-31T10:28:25Z</cp:lastPrinted>
  <dcterms:created xsi:type="dcterms:W3CDTF">2020-10-30T07:34:00Z</dcterms:created>
  <dcterms:modified xsi:type="dcterms:W3CDTF">2020-11-02T08:47:01Z</dcterms:modified>
</cp:coreProperties>
</file>