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885" r:id="rId1"/>
  </p:sldMasterIdLst>
  <p:notesMasterIdLst>
    <p:notesMasterId r:id="rId22"/>
  </p:notesMasterIdLst>
  <p:sldIdLst>
    <p:sldId id="257" r:id="rId2"/>
    <p:sldId id="268" r:id="rId3"/>
    <p:sldId id="259" r:id="rId4"/>
    <p:sldId id="260" r:id="rId5"/>
    <p:sldId id="265" r:id="rId6"/>
    <p:sldId id="273" r:id="rId7"/>
    <p:sldId id="256" r:id="rId8"/>
    <p:sldId id="266" r:id="rId9"/>
    <p:sldId id="269" r:id="rId10"/>
    <p:sldId id="261" r:id="rId11"/>
    <p:sldId id="263" r:id="rId12"/>
    <p:sldId id="262" r:id="rId13"/>
    <p:sldId id="267" r:id="rId14"/>
    <p:sldId id="274" r:id="rId15"/>
    <p:sldId id="272" r:id="rId16"/>
    <p:sldId id="271" r:id="rId17"/>
    <p:sldId id="270" r:id="rId18"/>
    <p:sldId id="275" r:id="rId19"/>
    <p:sldId id="276" r:id="rId20"/>
    <p:sldId id="264" r:id="rId21"/>
  </p:sldIdLst>
  <p:sldSz cx="9144000" cy="6858000" type="screen4x3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9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6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001C78-954B-4743-8D8F-201801DF931D}" type="datetimeFigureOut">
              <a:rPr lang="zh-HK" altLang="en-US" smtClean="0"/>
              <a:t>04/11/20</a:t>
            </a:fld>
            <a:endParaRPr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AEBD56-A9E7-49C5-BC62-0F046A6BA4E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05791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5/11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認定身份：從信徒的身份反思</a:t>
            </a:r>
            <a:br>
              <a:rPr lang="en-GB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　大使命的實踐</a:t>
            </a:r>
            <a:r>
              <a:rPr lang="en-GB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彼前</a:t>
            </a:r>
            <a:r>
              <a:rPr lang="en-GB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 </a:t>
            </a:r>
            <a:br>
              <a:rPr lang="en-GB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GB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6/11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迎向挑戰：從時代潮流反思對</a:t>
            </a:r>
            <a:br>
              <a:rPr lang="en-GB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　大使命的衝擊</a:t>
            </a:r>
            <a:r>
              <a:rPr lang="en-GB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西</a:t>
            </a:r>
            <a:r>
              <a:rPr lang="en-GB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br>
              <a:rPr lang="en-GB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GB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7/11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延續使命：反思今日大使命的</a:t>
            </a:r>
            <a:br>
              <a:rPr lang="en-GB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　承傳與成全</a:t>
            </a:r>
            <a:r>
              <a:rPr lang="en-GB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腓</a:t>
            </a:r>
            <a:r>
              <a:rPr lang="en-GB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br>
              <a:rPr lang="en-GB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講員：鍾國良弟兄、黎仲明弟兄、</a:t>
            </a:r>
            <a:br>
              <a:rPr lang="en-GB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　　羅錦庭弟兄 </a:t>
            </a:r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5/11 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啟平</a:t>
            </a:r>
            <a:r>
              <a:rPr lang="en-US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6/11 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長平</a:t>
            </a:r>
            <a:r>
              <a:rPr lang="en-US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7/11 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沙平</a:t>
            </a:r>
            <a:br>
              <a:rPr lang="en-GB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EAB9E-96E6-4DAB-AE2C-1216F69E7BE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9751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4F57-FF94-4DEE-AFED-796D01024346}" type="datetimeFigureOut">
              <a:rPr lang="zh-HK" altLang="en-US" smtClean="0"/>
              <a:t>04/11/20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1469-85E5-449B-937C-3C0DDC63337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9161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4F57-FF94-4DEE-AFED-796D01024346}" type="datetimeFigureOut">
              <a:rPr lang="zh-HK" altLang="en-US" smtClean="0"/>
              <a:t>04/11/20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1469-85E5-449B-937C-3C0DDC63337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76867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4F57-FF94-4DEE-AFED-796D01024346}" type="datetimeFigureOut">
              <a:rPr lang="zh-HK" altLang="en-US" smtClean="0"/>
              <a:t>04/11/20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1469-85E5-449B-937C-3C0DDC63337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00369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4F57-FF94-4DEE-AFED-796D01024346}" type="datetimeFigureOut">
              <a:rPr lang="zh-HK" altLang="en-US" smtClean="0"/>
              <a:t>04/11/20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1469-85E5-449B-937C-3C0DDC63337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6075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4F57-FF94-4DEE-AFED-796D01024346}" type="datetimeFigureOut">
              <a:rPr lang="zh-HK" altLang="en-US" smtClean="0"/>
              <a:t>04/11/20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1469-85E5-449B-937C-3C0DDC63337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85274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4F57-FF94-4DEE-AFED-796D01024346}" type="datetimeFigureOut">
              <a:rPr lang="zh-HK" altLang="en-US" smtClean="0"/>
              <a:t>04/11/20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1469-85E5-449B-937C-3C0DDC63337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64816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4F57-FF94-4DEE-AFED-796D01024346}" type="datetimeFigureOut">
              <a:rPr lang="zh-HK" altLang="en-US" smtClean="0"/>
              <a:t>04/11/20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1469-85E5-449B-937C-3C0DDC63337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87424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4F57-FF94-4DEE-AFED-796D01024346}" type="datetimeFigureOut">
              <a:rPr lang="zh-HK" altLang="en-US" smtClean="0"/>
              <a:t>04/11/20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1469-85E5-449B-937C-3C0DDC63337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52244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4F57-FF94-4DEE-AFED-796D01024346}" type="datetimeFigureOut">
              <a:rPr lang="zh-HK" altLang="en-US" smtClean="0"/>
              <a:t>04/11/20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1469-85E5-449B-937C-3C0DDC63337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08297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4F57-FF94-4DEE-AFED-796D01024346}" type="datetimeFigureOut">
              <a:rPr lang="zh-HK" altLang="en-US" smtClean="0"/>
              <a:t>04/11/20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1469-85E5-449B-937C-3C0DDC63337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20475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4F57-FF94-4DEE-AFED-796D01024346}" type="datetimeFigureOut">
              <a:rPr lang="zh-HK" altLang="en-US" smtClean="0"/>
              <a:t>04/11/20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1469-85E5-449B-937C-3C0DDC63337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52352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14F57-FF94-4DEE-AFED-796D01024346}" type="datetimeFigureOut">
              <a:rPr lang="zh-HK" altLang="en-US" smtClean="0"/>
              <a:t>04/11/20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E1469-85E5-449B-937C-3C0DDC63337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7436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2AD0770B-8540-4033-AFE3-91C2357CA35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968"/>
          <a:stretch/>
        </p:blipFill>
        <p:spPr>
          <a:xfrm>
            <a:off x="895390" y="0"/>
            <a:ext cx="6065289" cy="6858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CD924133-6222-4069-9685-8D9CF26A125F}"/>
              </a:ext>
            </a:extLst>
          </p:cNvPr>
          <p:cNvSpPr/>
          <p:nvPr/>
        </p:nvSpPr>
        <p:spPr>
          <a:xfrm>
            <a:off x="4191002" y="2628901"/>
            <a:ext cx="2952751" cy="4229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HK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5AA3DC59-E394-48F1-B669-F3D60362AD41}"/>
              </a:ext>
            </a:extLst>
          </p:cNvPr>
          <p:cNvSpPr/>
          <p:nvPr/>
        </p:nvSpPr>
        <p:spPr>
          <a:xfrm>
            <a:off x="419102" y="0"/>
            <a:ext cx="57151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HK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81A0BCF7-CF37-4EF3-94CB-C14CCBC70925}"/>
              </a:ext>
            </a:extLst>
          </p:cNvPr>
          <p:cNvSpPr/>
          <p:nvPr/>
        </p:nvSpPr>
        <p:spPr>
          <a:xfrm>
            <a:off x="6728394" y="0"/>
            <a:ext cx="57151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HK" altLang="en-US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1AEAE9A0-3DAA-2D46-9B72-04B158291440}"/>
              </a:ext>
            </a:extLst>
          </p:cNvPr>
          <p:cNvSpPr/>
          <p:nvPr/>
        </p:nvSpPr>
        <p:spPr>
          <a:xfrm>
            <a:off x="4557448" y="2939504"/>
            <a:ext cx="399756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en-GB" altLang="zh-TW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/11</a:t>
            </a:r>
            <a:r>
              <a:rPr lang="en-US" altLang="zh-TW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GB" altLang="zh-TW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延續使命</a:t>
            </a:r>
            <a:r>
              <a:rPr lang="en-US" altLang="zh-TW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GB" altLang="zh-TW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algn="ctr"/>
            <a:endParaRPr lang="en-GB" altLang="zh-TW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鍾國良長老</a:t>
            </a:r>
          </a:p>
        </p:txBody>
      </p:sp>
    </p:spTree>
    <p:extLst>
      <p:ext uri="{BB962C8B-B14F-4D97-AF65-F5344CB8AC3E}">
        <p14:creationId xmlns:p14="http://schemas.microsoft.com/office/powerpoint/2010/main" val="2336372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378941" y="955588"/>
            <a:ext cx="827078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4400" b="1" dirty="0"/>
              <a:t>福音是甚麼</a:t>
            </a:r>
            <a:r>
              <a:rPr lang="en-US" altLang="zh-TW" sz="4400" b="1" dirty="0"/>
              <a:t>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4400" dirty="0">
                <a:latin typeface="Arial" panose="020B0604020202020204" pitchFamily="34" charset="0"/>
              </a:rPr>
              <a:t>林前</a:t>
            </a:r>
            <a:r>
              <a:rPr lang="zh-HK" altLang="zh-HK" sz="4400" dirty="0">
                <a:latin typeface="Arial" panose="020B0604020202020204" pitchFamily="34" charset="0"/>
              </a:rPr>
              <a:t>15:3</a:t>
            </a:r>
            <a:r>
              <a:rPr lang="en-US" altLang="zh-TW" sz="4400" dirty="0">
                <a:latin typeface="Arial" panose="020B0604020202020204" pitchFamily="34" charset="0"/>
              </a:rPr>
              <a:t>-4</a:t>
            </a:r>
            <a:r>
              <a:rPr lang="zh-HK" altLang="zh-HK" sz="4400" dirty="0">
                <a:latin typeface="Arial" panose="020B0604020202020204" pitchFamily="34" charset="0"/>
              </a:rPr>
              <a:t> 我當日所領受又傳給你們的</a:t>
            </a:r>
            <a:r>
              <a:rPr lang="zh-TW" altLang="en-US" sz="4400" dirty="0">
                <a:latin typeface="Arial" panose="020B0604020202020204" pitchFamily="34" charset="0"/>
              </a:rPr>
              <a:t>：</a:t>
            </a:r>
            <a:endParaRPr lang="en-US" altLang="zh-TW" sz="4400" dirty="0">
              <a:latin typeface="Arial" panose="020B0604020202020204" pitchFamily="34" charset="0"/>
            </a:endParaRPr>
          </a:p>
          <a:p>
            <a:pPr marL="742950" lvl="0" indent="-74295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Both"/>
            </a:pPr>
            <a:r>
              <a:rPr lang="zh-HK" altLang="zh-HK" sz="4400" dirty="0">
                <a:latin typeface="Arial" panose="020B0604020202020204" pitchFamily="34" charset="0"/>
              </a:rPr>
              <a:t>就是基督照聖經所說為我們的罪死了</a:t>
            </a:r>
            <a:r>
              <a:rPr lang="zh-TW" altLang="en-US" sz="4400" dirty="0">
                <a:latin typeface="Arial" panose="020B0604020202020204" pitchFamily="34" charset="0"/>
              </a:rPr>
              <a:t>，</a:t>
            </a:r>
            <a:endParaRPr lang="en-US" altLang="zh-TW" sz="4400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4400" dirty="0">
                <a:latin typeface="Arial" panose="020B0604020202020204" pitchFamily="34" charset="0"/>
              </a:rPr>
              <a:t>(2)</a:t>
            </a:r>
            <a:r>
              <a:rPr lang="zh-HK" altLang="zh-HK" sz="4400" dirty="0">
                <a:latin typeface="Arial" panose="020B0604020202020204" pitchFamily="34" charset="0"/>
              </a:rPr>
              <a:t>而且埋葬了</a:t>
            </a:r>
            <a:r>
              <a:rPr lang="zh-TW" altLang="en-US" sz="4400" dirty="0">
                <a:latin typeface="Arial" panose="020B0604020202020204" pitchFamily="34" charset="0"/>
              </a:rPr>
              <a:t>，</a:t>
            </a:r>
            <a:endParaRPr lang="en-US" altLang="zh-TW" sz="4400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4400" dirty="0">
                <a:latin typeface="Arial" panose="020B0604020202020204" pitchFamily="34" charset="0"/>
              </a:rPr>
              <a:t>(3)</a:t>
            </a:r>
            <a:r>
              <a:rPr lang="zh-HK" altLang="zh-HK" sz="4400" dirty="0">
                <a:latin typeface="Arial" panose="020B0604020202020204" pitchFamily="34" charset="0"/>
              </a:rPr>
              <a:t>又照聖經所說第三天復活了</a:t>
            </a:r>
            <a:r>
              <a:rPr lang="zh-TW" altLang="en-US" sz="4400" dirty="0">
                <a:latin typeface="Arial" panose="020B0604020202020204" pitchFamily="34" charset="0"/>
              </a:rPr>
              <a:t>。</a:t>
            </a:r>
            <a:endParaRPr lang="en-US" altLang="zh-HK" sz="4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6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337751" y="280086"/>
            <a:ext cx="84025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HK" dirty="0"/>
          </a:p>
          <a:p>
            <a:endParaRPr lang="en-US" altLang="zh-HK" dirty="0"/>
          </a:p>
          <a:p>
            <a:endParaRPr lang="en-US" altLang="zh-HK" dirty="0"/>
          </a:p>
          <a:p>
            <a:endParaRPr lang="en-US" altLang="zh-HK" dirty="0"/>
          </a:p>
          <a:p>
            <a:endParaRPr lang="en-US" altLang="zh-HK" dirty="0"/>
          </a:p>
          <a:p>
            <a:endParaRPr lang="zh-HK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1153297" y="741405"/>
            <a:ext cx="6582033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4400" b="1" dirty="0">
                <a:latin typeface="Arial" panose="020B0604020202020204" pitchFamily="34" charset="0"/>
              </a:rPr>
              <a:t>來</a:t>
            </a:r>
            <a:r>
              <a:rPr lang="zh-HK" altLang="zh-HK" sz="4400" b="1" dirty="0">
                <a:latin typeface="Arial" panose="020B0604020202020204" pitchFamily="34" charset="0"/>
              </a:rPr>
              <a:t>2:14</a:t>
            </a:r>
            <a:r>
              <a:rPr lang="en-US" altLang="zh-TW" sz="4400" b="1" dirty="0">
                <a:latin typeface="Arial" panose="020B0604020202020204" pitchFamily="34" charset="0"/>
              </a:rPr>
              <a:t>-15</a:t>
            </a:r>
            <a:r>
              <a:rPr lang="zh-HK" altLang="zh-HK" sz="4400" b="1" dirty="0">
                <a:latin typeface="Arial" panose="020B0604020202020204" pitchFamily="34" charset="0"/>
              </a:rPr>
              <a:t> </a:t>
            </a:r>
            <a:endParaRPr lang="en-US" altLang="zh-HK" sz="4400" b="1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HK" altLang="zh-HK" sz="4400" b="1" dirty="0">
                <a:latin typeface="Arial" panose="020B0604020202020204" pitchFamily="34" charset="0"/>
              </a:rPr>
              <a:t>兒女既同有血肉之體、</a:t>
            </a:r>
            <a:endParaRPr lang="en-US" altLang="zh-HK" sz="4400" b="1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HK" altLang="zh-HK" sz="4400" b="1" dirty="0">
                <a:latin typeface="Arial" panose="020B0604020202020204" pitchFamily="34" charset="0"/>
              </a:rPr>
              <a:t>他也照樣親自成了血肉之體</a:t>
            </a:r>
            <a:r>
              <a:rPr lang="zh-TW" altLang="en-US" sz="4400" b="1" dirty="0">
                <a:latin typeface="Arial" panose="020B0604020202020204" pitchFamily="34" charset="0"/>
              </a:rPr>
              <a:t>，</a:t>
            </a:r>
            <a:r>
              <a:rPr lang="zh-HK" altLang="zh-HK" sz="4400" b="1" dirty="0">
                <a:latin typeface="Arial" panose="020B0604020202020204" pitchFamily="34" charset="0"/>
              </a:rPr>
              <a:t>特要藉著死</a:t>
            </a:r>
            <a:r>
              <a:rPr lang="zh-TW" altLang="en-US" sz="4400" b="1" dirty="0">
                <a:latin typeface="Arial" panose="020B0604020202020204" pitchFamily="34" charset="0"/>
              </a:rPr>
              <a:t>，</a:t>
            </a:r>
            <a:r>
              <a:rPr lang="zh-HK" altLang="zh-HK" sz="4400" b="1" dirty="0">
                <a:latin typeface="Arial" panose="020B0604020202020204" pitchFamily="34" charset="0"/>
              </a:rPr>
              <a:t>敗壞那掌死權的就是魔鬼</a:t>
            </a:r>
            <a:r>
              <a:rPr lang="zh-TW" altLang="en-US" sz="4400" b="1" dirty="0">
                <a:latin typeface="Arial" panose="020B0604020202020204" pitchFamily="34" charset="0"/>
              </a:rPr>
              <a:t>，</a:t>
            </a:r>
            <a:r>
              <a:rPr lang="zh-HK" altLang="zh-HK" sz="4400" b="1" dirty="0">
                <a:latin typeface="Arial" panose="020B0604020202020204" pitchFamily="34" charset="0"/>
              </a:rPr>
              <a:t>並要釋放那些一生因怕死而為奴僕的人。 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904004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609600" y="337751"/>
            <a:ext cx="794951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4400" b="1" dirty="0"/>
          </a:p>
          <a:p>
            <a:r>
              <a:rPr lang="zh-TW" altLang="en-US" sz="4400" b="1" dirty="0"/>
              <a:t>同心合意興旺福音即甚麼</a:t>
            </a:r>
            <a:r>
              <a:rPr lang="en-US" altLang="zh-TW" sz="4400" b="1" dirty="0"/>
              <a:t>?</a:t>
            </a:r>
          </a:p>
          <a:p>
            <a:r>
              <a:rPr lang="en-US" altLang="zh-TW" sz="4400" dirty="0"/>
              <a:t>1.</a:t>
            </a:r>
            <a:r>
              <a:rPr lang="zh-TW" altLang="en-US" sz="4400" dirty="0"/>
              <a:t>彼得事工</a:t>
            </a:r>
            <a:r>
              <a:rPr lang="en-US" altLang="zh-TW" sz="4400" dirty="0"/>
              <a:t>(</a:t>
            </a:r>
            <a:r>
              <a:rPr lang="zh-TW" altLang="en-US" sz="4400" dirty="0"/>
              <a:t>同文化的福音工作</a:t>
            </a:r>
            <a:r>
              <a:rPr lang="en-US" altLang="zh-TW" sz="4400" dirty="0"/>
              <a:t>)</a:t>
            </a:r>
          </a:p>
          <a:p>
            <a:r>
              <a:rPr lang="en-US" altLang="zh-TW" sz="4400" dirty="0"/>
              <a:t>2.</a:t>
            </a:r>
            <a:r>
              <a:rPr lang="zh-TW" altLang="en-US" sz="4400" dirty="0"/>
              <a:t>保羅事工</a:t>
            </a:r>
            <a:r>
              <a:rPr lang="en-US" altLang="zh-TW" sz="4400" dirty="0"/>
              <a:t>(</a:t>
            </a:r>
            <a:r>
              <a:rPr lang="zh-TW" altLang="en-US" sz="4400" dirty="0"/>
              <a:t>跨文化的福音工作</a:t>
            </a:r>
            <a:r>
              <a:rPr lang="en-US" altLang="zh-TW" sz="4400" dirty="0"/>
              <a:t>)</a:t>
            </a:r>
          </a:p>
          <a:p>
            <a:endParaRPr lang="en-US" altLang="zh-TW" sz="4400" dirty="0"/>
          </a:p>
          <a:p>
            <a:r>
              <a:rPr lang="zh-TW" altLang="en-US" sz="4400" b="1" dirty="0"/>
              <a:t>腓立比教會從頭一天就作本地福音工作和支持保羅的宣教工作。</a:t>
            </a:r>
            <a:endParaRPr lang="zh-HK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646013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文字方塊 1"/>
          <p:cNvSpPr txBox="1">
            <a:spLocks noChangeArrowheads="1"/>
          </p:cNvSpPr>
          <p:nvPr/>
        </p:nvSpPr>
        <p:spPr bwMode="auto">
          <a:xfrm>
            <a:off x="115169" y="1046032"/>
            <a:ext cx="8902303" cy="5332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3000" b="1" dirty="0"/>
              <a:t>末世時間表                                                                   </a:t>
            </a:r>
            <a:r>
              <a:rPr lang="zh-TW" altLang="en-US" sz="1350" dirty="0"/>
              <a:t>主再來及</a:t>
            </a:r>
            <a:endParaRPr lang="en-US" altLang="zh-HK" sz="1350" dirty="0"/>
          </a:p>
          <a:p>
            <a:pPr eaLnBrk="1" hangingPunct="1"/>
            <a:endParaRPr lang="en-US" altLang="zh-HK" sz="1350" dirty="0"/>
          </a:p>
          <a:p>
            <a:pPr eaLnBrk="1" hangingPunct="1"/>
            <a:r>
              <a:rPr lang="en-US" altLang="zh-HK" sz="1350" dirty="0"/>
              <a:t>                                                                                                                                                                                                         </a:t>
            </a:r>
            <a:r>
              <a:rPr lang="zh-TW" altLang="en-US" sz="1350" dirty="0"/>
              <a:t>教會被提</a:t>
            </a:r>
            <a:endParaRPr lang="en-US" altLang="zh-HK" sz="1350" dirty="0"/>
          </a:p>
          <a:p>
            <a:pPr eaLnBrk="1" hangingPunct="1"/>
            <a:endParaRPr lang="en-US" altLang="zh-HK" sz="1350" dirty="0"/>
          </a:p>
          <a:p>
            <a:pPr eaLnBrk="1" hangingPunct="1"/>
            <a:endParaRPr lang="en-US" altLang="zh-HK" sz="1350" dirty="0"/>
          </a:p>
          <a:p>
            <a:pPr eaLnBrk="1" hangingPunct="1"/>
            <a:r>
              <a:rPr lang="en-US" altLang="zh-TW" sz="1350" dirty="0"/>
              <a:t>____________________________________________________________________________________________________</a:t>
            </a:r>
          </a:p>
          <a:p>
            <a:pPr eaLnBrk="1" hangingPunct="1"/>
            <a:r>
              <a:rPr lang="en-US" altLang="zh-HK" sz="1350" dirty="0"/>
              <a:t>                  </a:t>
            </a:r>
            <a:r>
              <a:rPr lang="zh-TW" altLang="en-US" sz="1350" dirty="0"/>
              <a:t>主           釘             復                       升</a:t>
            </a:r>
            <a:endParaRPr lang="en-US" altLang="zh-TW" sz="1350" dirty="0"/>
          </a:p>
          <a:p>
            <a:pPr eaLnBrk="1" hangingPunct="1"/>
            <a:r>
              <a:rPr lang="en-US" altLang="zh-HK" sz="1350" dirty="0"/>
              <a:t>                  </a:t>
            </a:r>
            <a:r>
              <a:rPr lang="zh-TW" altLang="en-US" sz="1350" dirty="0"/>
              <a:t>降           十             活                       天                                 </a:t>
            </a:r>
            <a:r>
              <a:rPr lang="en-US" altLang="zh-TW" sz="1350" dirty="0"/>
              <a:t>(2)                                                     (3)</a:t>
            </a:r>
          </a:p>
          <a:p>
            <a:pPr eaLnBrk="1" hangingPunct="1"/>
            <a:r>
              <a:rPr lang="en-US" altLang="zh-HK" sz="1350" dirty="0"/>
              <a:t>                  </a:t>
            </a:r>
            <a:r>
              <a:rPr lang="zh-TW" altLang="en-US" sz="1350" dirty="0"/>
              <a:t>生           架    埋</a:t>
            </a:r>
            <a:endParaRPr lang="en-US" altLang="zh-TW" sz="1350" dirty="0"/>
          </a:p>
          <a:p>
            <a:pPr eaLnBrk="1" hangingPunct="1"/>
            <a:r>
              <a:rPr lang="en-US" altLang="zh-HK" sz="1350" dirty="0"/>
              <a:t>                                          </a:t>
            </a:r>
            <a:r>
              <a:rPr lang="zh-TW" altLang="en-US" sz="1350" dirty="0"/>
              <a:t>葬                                  頒佈大使命：同文化福音工作                           福音傳遍天下</a:t>
            </a:r>
            <a:endParaRPr lang="en-US" altLang="zh-TW" sz="1350" dirty="0"/>
          </a:p>
          <a:p>
            <a:pPr eaLnBrk="1" hangingPunct="1"/>
            <a:r>
              <a:rPr lang="en-US" altLang="zh-HK" sz="1350" dirty="0"/>
              <a:t>                                                                                                         </a:t>
            </a:r>
            <a:r>
              <a:rPr lang="zh-TW" altLang="en-US" sz="1350" dirty="0"/>
              <a:t>跨地域跨文化福音工作</a:t>
            </a:r>
            <a:endParaRPr lang="en-US" altLang="zh-HK" sz="1350" dirty="0"/>
          </a:p>
          <a:p>
            <a:pPr eaLnBrk="1" hangingPunct="1"/>
            <a:endParaRPr lang="en-US" altLang="zh-HK" sz="1350" dirty="0"/>
          </a:p>
          <a:p>
            <a:pPr eaLnBrk="1" hangingPunct="1"/>
            <a:r>
              <a:rPr lang="en-US" altLang="zh-HK" sz="1350" dirty="0"/>
              <a:t> </a:t>
            </a:r>
            <a:r>
              <a:rPr lang="en-US" altLang="zh-TW" sz="1350" dirty="0"/>
              <a:t>(1)</a:t>
            </a:r>
            <a:r>
              <a:rPr lang="en-US" altLang="zh-HK" sz="1350" dirty="0"/>
              <a:t>  </a:t>
            </a:r>
            <a:r>
              <a:rPr lang="zh-TW" altLang="en-US" sz="1350" dirty="0"/>
              <a:t>求主打發工人收莊稼</a:t>
            </a:r>
            <a:r>
              <a:rPr lang="en-US" altLang="zh-TW" sz="1350" dirty="0"/>
              <a:t>(</a:t>
            </a:r>
            <a:r>
              <a:rPr lang="zh-TW" altLang="en-US" sz="1350" dirty="0"/>
              <a:t>太</a:t>
            </a:r>
            <a:r>
              <a:rPr lang="en-US" altLang="zh-TW" sz="1350" dirty="0"/>
              <a:t>9:35-38) </a:t>
            </a:r>
            <a:endParaRPr lang="en-US" altLang="zh-HK" sz="1350" dirty="0"/>
          </a:p>
          <a:p>
            <a:pPr algn="ctr" eaLnBrk="1" hangingPunct="1"/>
            <a:r>
              <a:rPr lang="en-US" altLang="zh-HK" sz="4500" dirty="0"/>
              <a:t>                                                                                            </a:t>
            </a:r>
            <a:r>
              <a:rPr lang="zh-TW" altLang="en-US" sz="4500" b="1" dirty="0">
                <a:solidFill>
                  <a:srgbClr val="C00000"/>
                </a:solidFill>
              </a:rPr>
              <a:t>耶穌基督的福音策略</a:t>
            </a:r>
            <a:endParaRPr lang="en-US" altLang="zh-TW" sz="4500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en-US" altLang="zh-TW" sz="4500" dirty="0"/>
              <a:t>(1)+(2)=(3)</a:t>
            </a:r>
            <a:r>
              <a:rPr lang="en-US" altLang="zh-HK" sz="4500" dirty="0"/>
              <a:t>                       </a:t>
            </a:r>
          </a:p>
          <a:p>
            <a:pPr eaLnBrk="1" hangingPunct="1"/>
            <a:endParaRPr lang="zh-HK" altLang="en-US" sz="1350" dirty="0"/>
          </a:p>
        </p:txBody>
      </p:sp>
      <p:sp>
        <p:nvSpPr>
          <p:cNvPr id="4" name="向下箭號 3"/>
          <p:cNvSpPr/>
          <p:nvPr/>
        </p:nvSpPr>
        <p:spPr>
          <a:xfrm>
            <a:off x="907257" y="1507332"/>
            <a:ext cx="130969" cy="10513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HK" altLang="en-US" sz="1350"/>
          </a:p>
        </p:txBody>
      </p:sp>
      <p:sp>
        <p:nvSpPr>
          <p:cNvPr id="6" name="向下箭號 5"/>
          <p:cNvSpPr/>
          <p:nvPr/>
        </p:nvSpPr>
        <p:spPr>
          <a:xfrm>
            <a:off x="1794594" y="2576697"/>
            <a:ext cx="176213" cy="3786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HK" altLang="en-US" sz="1350"/>
          </a:p>
        </p:txBody>
      </p:sp>
      <p:sp>
        <p:nvSpPr>
          <p:cNvPr id="7" name="向上箭號 6"/>
          <p:cNvSpPr/>
          <p:nvPr/>
        </p:nvSpPr>
        <p:spPr>
          <a:xfrm>
            <a:off x="2141066" y="2152738"/>
            <a:ext cx="183356" cy="43695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HK" altLang="en-US" sz="1350"/>
          </a:p>
        </p:txBody>
      </p:sp>
      <p:sp>
        <p:nvSpPr>
          <p:cNvPr id="8" name="向上箭號 7"/>
          <p:cNvSpPr/>
          <p:nvPr/>
        </p:nvSpPr>
        <p:spPr>
          <a:xfrm>
            <a:off x="3187303" y="1275160"/>
            <a:ext cx="157163" cy="127396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HK" altLang="en-US" sz="1350"/>
          </a:p>
        </p:txBody>
      </p:sp>
      <p:sp>
        <p:nvSpPr>
          <p:cNvPr id="9" name="向上箭號 8"/>
          <p:cNvSpPr/>
          <p:nvPr/>
        </p:nvSpPr>
        <p:spPr>
          <a:xfrm>
            <a:off x="7648575" y="1814513"/>
            <a:ext cx="182166" cy="71794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HK" altLang="en-US" sz="1350"/>
          </a:p>
        </p:txBody>
      </p:sp>
      <p:sp>
        <p:nvSpPr>
          <p:cNvPr id="10" name="向下箭號 9"/>
          <p:cNvSpPr/>
          <p:nvPr/>
        </p:nvSpPr>
        <p:spPr>
          <a:xfrm>
            <a:off x="7635479" y="1193007"/>
            <a:ext cx="208359" cy="6274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HK" altLang="en-US" sz="1350"/>
          </a:p>
        </p:txBody>
      </p:sp>
      <p:sp>
        <p:nvSpPr>
          <p:cNvPr id="11" name="弧形向右箭號 10"/>
          <p:cNvSpPr/>
          <p:nvPr/>
        </p:nvSpPr>
        <p:spPr>
          <a:xfrm>
            <a:off x="2840831" y="2466976"/>
            <a:ext cx="372666" cy="86915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HK" altLang="en-US" sz="1350">
              <a:solidFill>
                <a:schemeClr val="tx1"/>
              </a:solidFill>
            </a:endParaRPr>
          </a:p>
        </p:txBody>
      </p:sp>
      <p:sp>
        <p:nvSpPr>
          <p:cNvPr id="12" name="弧形箭號 (左彎) 11"/>
          <p:cNvSpPr/>
          <p:nvPr/>
        </p:nvSpPr>
        <p:spPr>
          <a:xfrm>
            <a:off x="7592616" y="2438401"/>
            <a:ext cx="378619" cy="92749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HK" altLang="en-US" sz="1350">
              <a:solidFill>
                <a:schemeClr val="tx1"/>
              </a:solidFill>
            </a:endParaRPr>
          </a:p>
        </p:txBody>
      </p:sp>
      <p:sp>
        <p:nvSpPr>
          <p:cNvPr id="14" name="等腰三角形 13"/>
          <p:cNvSpPr/>
          <p:nvPr/>
        </p:nvSpPr>
        <p:spPr>
          <a:xfrm>
            <a:off x="3305175" y="1353742"/>
            <a:ext cx="4414838" cy="12013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1350" b="1" dirty="0"/>
              <a:t>教會</a:t>
            </a:r>
            <a:endParaRPr lang="en-US" altLang="zh-HK" sz="1350" b="1" dirty="0"/>
          </a:p>
          <a:p>
            <a:pPr algn="ctr">
              <a:defRPr/>
            </a:pPr>
            <a:endParaRPr lang="zh-HK" altLang="en-US" sz="1350" dirty="0"/>
          </a:p>
        </p:txBody>
      </p:sp>
      <p:sp>
        <p:nvSpPr>
          <p:cNvPr id="15" name="向右箭號 14"/>
          <p:cNvSpPr/>
          <p:nvPr/>
        </p:nvSpPr>
        <p:spPr>
          <a:xfrm>
            <a:off x="2906316" y="3886200"/>
            <a:ext cx="4180284" cy="104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HK" altLang="en-US" sz="1350"/>
          </a:p>
        </p:txBody>
      </p:sp>
      <p:sp>
        <p:nvSpPr>
          <p:cNvPr id="16" name="向上箭號 15"/>
          <p:cNvSpPr/>
          <p:nvPr/>
        </p:nvSpPr>
        <p:spPr>
          <a:xfrm>
            <a:off x="6980635" y="3489723"/>
            <a:ext cx="211931" cy="50125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HK" altLang="en-US" sz="135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580" y="1506737"/>
            <a:ext cx="769963" cy="108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751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922638" y="642551"/>
            <a:ext cx="733991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b="1" dirty="0"/>
              <a:t>1517</a:t>
            </a:r>
            <a:r>
              <a:rPr lang="zh-TW" altLang="en-US" sz="4400" b="1" dirty="0"/>
              <a:t>年宗教改革</a:t>
            </a:r>
            <a:endParaRPr lang="en-US" altLang="zh-TW" sz="4400" b="1" dirty="0"/>
          </a:p>
          <a:p>
            <a:pPr marL="342900" indent="-342900">
              <a:buAutoNum type="arabicPeriod"/>
            </a:pPr>
            <a:r>
              <a:rPr lang="zh-TW" altLang="en-US" sz="4400" b="1" dirty="0"/>
              <a:t>回到聖經去</a:t>
            </a:r>
            <a:endParaRPr lang="en-US" altLang="zh-TW" sz="4400" b="1" dirty="0"/>
          </a:p>
          <a:p>
            <a:pPr marL="342900" indent="-342900">
              <a:buAutoNum type="arabicPeriod"/>
            </a:pPr>
            <a:r>
              <a:rPr lang="zh-TW" altLang="en-US" sz="4400" b="1" dirty="0"/>
              <a:t>因信稱義</a:t>
            </a:r>
            <a:endParaRPr lang="en-US" altLang="zh-TW" sz="4400" b="1" dirty="0"/>
          </a:p>
          <a:p>
            <a:pPr marL="342900" indent="-342900">
              <a:buAutoNum type="arabicPeriod"/>
            </a:pPr>
            <a:r>
              <a:rPr lang="zh-TW" altLang="en-US" sz="4400" b="1" dirty="0"/>
              <a:t>信徒皆祭司</a:t>
            </a:r>
            <a:endParaRPr lang="en-US" altLang="zh-TW" sz="4400" b="1" dirty="0"/>
          </a:p>
          <a:p>
            <a:pPr marL="342900" indent="-342900">
              <a:buAutoNum type="arabicPeriod"/>
            </a:pPr>
            <a:endParaRPr lang="en-US" altLang="zh-HK" sz="4400" b="1" dirty="0"/>
          </a:p>
          <a:p>
            <a:pPr marL="342900" indent="-342900">
              <a:buAutoNum type="arabicPeriod"/>
            </a:pPr>
            <a:r>
              <a:rPr lang="zh-TW" altLang="en-US" sz="4400" b="1" dirty="0"/>
              <a:t>根據聖經        動員所有主內弟兄姊妹         傳純正的福音</a:t>
            </a:r>
            <a:endParaRPr lang="zh-HK" altLang="en-US" sz="4400" b="1" dirty="0"/>
          </a:p>
        </p:txBody>
      </p:sp>
      <p:sp>
        <p:nvSpPr>
          <p:cNvPr id="3" name="向右箭號 2"/>
          <p:cNvSpPr/>
          <p:nvPr/>
        </p:nvSpPr>
        <p:spPr>
          <a:xfrm>
            <a:off x="3855308" y="4300151"/>
            <a:ext cx="724930" cy="2636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" name="向右箭號 4"/>
          <p:cNvSpPr/>
          <p:nvPr/>
        </p:nvSpPr>
        <p:spPr>
          <a:xfrm>
            <a:off x="3867664" y="4955059"/>
            <a:ext cx="724930" cy="2636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30286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07308" y="164757"/>
            <a:ext cx="7900087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/>
              <a:t>異端異教的共同點         離開聖經</a:t>
            </a:r>
            <a:endParaRPr lang="en-US" altLang="zh-TW" sz="4000" b="1" dirty="0"/>
          </a:p>
          <a:p>
            <a:endParaRPr lang="en-US" altLang="zh-HK" dirty="0"/>
          </a:p>
          <a:p>
            <a:pPr marL="514350" indent="-514350">
              <a:buAutoNum type="arabicPeriod"/>
            </a:pPr>
            <a:r>
              <a:rPr lang="zh-TW" altLang="en-US" sz="3200" dirty="0">
                <a:solidFill>
                  <a:srgbClr val="C00000"/>
                </a:solidFill>
              </a:rPr>
              <a:t>異教如伊斯蘭教離開聖經，另立可蘭經。</a:t>
            </a:r>
            <a:endParaRPr lang="en-US" altLang="zh-TW" sz="3200" dirty="0">
              <a:solidFill>
                <a:srgbClr val="C00000"/>
              </a:solidFill>
            </a:endParaRPr>
          </a:p>
          <a:p>
            <a:pPr marL="514350" indent="-514350">
              <a:buAutoNum type="arabicPeriod"/>
            </a:pPr>
            <a:endParaRPr lang="en-US" altLang="zh-HK" sz="3200" dirty="0">
              <a:solidFill>
                <a:srgbClr val="C00000"/>
              </a:solidFill>
            </a:endParaRPr>
          </a:p>
          <a:p>
            <a:pPr marL="514350" indent="-514350">
              <a:buAutoNum type="arabicPeriod"/>
            </a:pPr>
            <a:r>
              <a:rPr lang="zh-TW" altLang="en-US" sz="3200" dirty="0">
                <a:solidFill>
                  <a:srgbClr val="C00000"/>
                </a:solidFill>
              </a:rPr>
              <a:t>異端如摩門教離開聖經，另立摩門經。</a:t>
            </a:r>
            <a:endParaRPr lang="en-US" altLang="zh-TW" sz="3200" dirty="0">
              <a:solidFill>
                <a:srgbClr val="C00000"/>
              </a:solidFill>
            </a:endParaRPr>
          </a:p>
          <a:p>
            <a:pPr marL="514350" indent="-514350">
              <a:buAutoNum type="arabicPeriod"/>
            </a:pPr>
            <a:endParaRPr lang="en-US" altLang="zh-HK" sz="3200" dirty="0">
              <a:solidFill>
                <a:srgbClr val="C00000"/>
              </a:solidFill>
            </a:endParaRPr>
          </a:p>
          <a:p>
            <a:pPr marL="514350" indent="-514350">
              <a:buAutoNum type="arabicPeriod"/>
            </a:pPr>
            <a:r>
              <a:rPr lang="zh-TW" altLang="en-US" sz="3200" dirty="0">
                <a:solidFill>
                  <a:srgbClr val="C00000"/>
                </a:solidFill>
              </a:rPr>
              <a:t>靈恩運動離開聖經，靈恩運動第三波發言人</a:t>
            </a:r>
            <a:r>
              <a:rPr lang="en-US" altLang="zh-TW" sz="3200" dirty="0">
                <a:solidFill>
                  <a:srgbClr val="C00000"/>
                </a:solidFill>
              </a:rPr>
              <a:t>Jack Deer </a:t>
            </a:r>
            <a:r>
              <a:rPr lang="zh-TW" altLang="en-US" sz="3200" dirty="0">
                <a:solidFill>
                  <a:srgbClr val="C00000"/>
                </a:solidFill>
              </a:rPr>
              <a:t>說聖經以外另有啟示。</a:t>
            </a:r>
            <a:endParaRPr lang="en-US" altLang="zh-TW" sz="3200" dirty="0">
              <a:solidFill>
                <a:srgbClr val="C00000"/>
              </a:solidFill>
            </a:endParaRPr>
          </a:p>
          <a:p>
            <a:pPr marL="514350" indent="-514350">
              <a:buAutoNum type="arabicPeriod"/>
            </a:pPr>
            <a:endParaRPr lang="en-US" altLang="zh-HK" sz="3200" dirty="0">
              <a:solidFill>
                <a:srgbClr val="C00000"/>
              </a:solidFill>
            </a:endParaRPr>
          </a:p>
          <a:p>
            <a:pPr marL="514350" indent="-514350">
              <a:buAutoNum type="arabicPeriod"/>
            </a:pPr>
            <a:r>
              <a:rPr lang="zh-TW" altLang="en-US" sz="3200" dirty="0">
                <a:solidFill>
                  <a:srgbClr val="C00000"/>
                </a:solidFill>
              </a:rPr>
              <a:t>新神學派離開聖經，在解經法上曲解聖經。</a:t>
            </a:r>
            <a:endParaRPr lang="en-US" altLang="zh-TW" sz="3200" dirty="0">
              <a:solidFill>
                <a:srgbClr val="C00000"/>
              </a:solidFill>
            </a:endParaRPr>
          </a:p>
          <a:p>
            <a:pPr marL="514350" indent="-514350">
              <a:buAutoNum type="arabicPeriod"/>
            </a:pPr>
            <a:endParaRPr lang="en-US" altLang="zh-HK" sz="3200" dirty="0">
              <a:solidFill>
                <a:srgbClr val="C00000"/>
              </a:solidFill>
            </a:endParaRPr>
          </a:p>
          <a:p>
            <a:pPr marL="514350" indent="-514350">
              <a:buAutoNum type="arabicPeriod"/>
            </a:pPr>
            <a:r>
              <a:rPr lang="zh-TW" altLang="en-US" sz="3200" dirty="0">
                <a:solidFill>
                  <a:srgbClr val="C00000"/>
                </a:solidFill>
              </a:rPr>
              <a:t>福音派離開聖經，揀聖經宣講。</a:t>
            </a:r>
            <a:endParaRPr lang="zh-HK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向右箭號 2"/>
          <p:cNvSpPr/>
          <p:nvPr/>
        </p:nvSpPr>
        <p:spPr>
          <a:xfrm>
            <a:off x="5123935" y="436606"/>
            <a:ext cx="733167" cy="2718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372564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51935" y="-82378"/>
            <a:ext cx="7867135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/>
              <a:t>將福音傳遍天下，也是將聖經真理傳遍天下。</a:t>
            </a:r>
            <a:endParaRPr lang="en-US" altLang="zh-TW" sz="4000" dirty="0"/>
          </a:p>
          <a:p>
            <a:pPr marL="342900" indent="-342900">
              <a:buAutoNum type="arabicPeriod"/>
            </a:pPr>
            <a:endParaRPr lang="en-US" altLang="zh-TW" sz="4000" dirty="0"/>
          </a:p>
          <a:p>
            <a:pPr marL="342900" indent="-342900">
              <a:buAutoNum type="arabicPeriod"/>
            </a:pPr>
            <a:r>
              <a:rPr lang="zh-TW" altLang="en-US" sz="4000" dirty="0"/>
              <a:t>傳福音</a:t>
            </a:r>
            <a:endParaRPr lang="en-US" altLang="zh-TW" sz="4000" dirty="0"/>
          </a:p>
          <a:p>
            <a:pPr marL="342900" indent="-342900">
              <a:buAutoNum type="arabicPeriod"/>
            </a:pPr>
            <a:endParaRPr lang="en-US" altLang="zh-HK" sz="4000" dirty="0"/>
          </a:p>
          <a:p>
            <a:pPr marL="342900" indent="-342900">
              <a:buAutoNum type="arabicPeriod"/>
            </a:pPr>
            <a:r>
              <a:rPr lang="zh-TW" altLang="en-US" sz="4000" dirty="0"/>
              <a:t>佈道</a:t>
            </a:r>
            <a:endParaRPr lang="en-US" altLang="zh-TW" sz="4000" dirty="0"/>
          </a:p>
          <a:p>
            <a:pPr algn="r"/>
            <a:endParaRPr lang="en-US" altLang="zh-HK" sz="4000" dirty="0"/>
          </a:p>
          <a:p>
            <a:r>
              <a:rPr lang="en-US" altLang="zh-TW" sz="4000" dirty="0"/>
              <a:t>3.</a:t>
            </a:r>
            <a:r>
              <a:rPr lang="zh-TW" altLang="en-US" sz="4000" dirty="0"/>
              <a:t>宣教</a:t>
            </a:r>
            <a:endParaRPr lang="en-US" altLang="zh-TW" sz="4000" dirty="0"/>
          </a:p>
          <a:p>
            <a:pPr marL="342900" indent="-342900">
              <a:buAutoNum type="arabicPeriod"/>
            </a:pPr>
            <a:endParaRPr lang="en-US" altLang="zh-HK" sz="4000" dirty="0"/>
          </a:p>
          <a:p>
            <a:r>
              <a:rPr lang="en-US" altLang="zh-TW" sz="4000" dirty="0"/>
              <a:t>4.</a:t>
            </a:r>
            <a:r>
              <a:rPr lang="zh-TW" altLang="en-US" sz="4000" dirty="0"/>
              <a:t>差傳</a:t>
            </a:r>
            <a:endParaRPr lang="en-US" altLang="zh-TW" sz="4000" dirty="0"/>
          </a:p>
          <a:p>
            <a:pPr marL="342900" indent="-342900">
              <a:buAutoNum type="arabicPeriod"/>
            </a:pPr>
            <a:endParaRPr lang="en-US" altLang="zh-HK" dirty="0"/>
          </a:p>
          <a:p>
            <a:endParaRPr lang="zh-HK" altLang="en-US" dirty="0"/>
          </a:p>
        </p:txBody>
      </p:sp>
      <p:sp>
        <p:nvSpPr>
          <p:cNvPr id="5" name="弧形箭號 (上彎) 4"/>
          <p:cNvSpPr/>
          <p:nvPr/>
        </p:nvSpPr>
        <p:spPr>
          <a:xfrm>
            <a:off x="2479589" y="5782962"/>
            <a:ext cx="3797643" cy="65902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6" name="弧形箭號 (下彎) 5"/>
          <p:cNvSpPr/>
          <p:nvPr/>
        </p:nvSpPr>
        <p:spPr>
          <a:xfrm>
            <a:off x="2619632" y="1178011"/>
            <a:ext cx="3657600" cy="69197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8327" y="2495782"/>
            <a:ext cx="3175000" cy="290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705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329514" y="80321"/>
            <a:ext cx="842730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dirty="0"/>
              <a:t>聖經中的大使命是那條串連的繩子</a:t>
            </a:r>
            <a:endParaRPr lang="en-US" altLang="zh-TW" sz="3600" b="1" dirty="0"/>
          </a:p>
          <a:p>
            <a:endParaRPr lang="en-US" altLang="zh-HK" dirty="0"/>
          </a:p>
          <a:p>
            <a:r>
              <a:rPr lang="en-US" altLang="zh-TW" dirty="0"/>
              <a:t>1. </a:t>
            </a:r>
            <a:r>
              <a:rPr lang="zh-TW" altLang="en-US" dirty="0"/>
              <a:t>地理</a:t>
            </a:r>
            <a:endParaRPr lang="en-US" altLang="zh-TW" dirty="0"/>
          </a:p>
          <a:p>
            <a:r>
              <a:rPr lang="zh-TW" altLang="en-US" dirty="0"/>
              <a:t>使徒行傳</a:t>
            </a:r>
            <a:r>
              <a:rPr lang="en-US" altLang="zh-TW" dirty="0"/>
              <a:t>1</a:t>
            </a:r>
            <a:r>
              <a:rPr lang="zh-TW" altLang="en-US" dirty="0"/>
              <a:t>章</a:t>
            </a:r>
            <a:r>
              <a:rPr lang="en-US" altLang="zh-TW" dirty="0"/>
              <a:t>8</a:t>
            </a:r>
            <a:r>
              <a:rPr lang="zh-TW" altLang="en-US" dirty="0"/>
              <a:t>節：「</a:t>
            </a:r>
            <a:r>
              <a:rPr lang="zh-HK" altLang="zh-HK" dirty="0">
                <a:latin typeface="Arial" panose="020B0604020202020204" pitchFamily="34" charset="0"/>
              </a:rPr>
              <a:t>但聖靈降臨在你們身上、你們就必得著能力．並要在耶路撒冷、猶太全地、和撒瑪利亞、直到地極、作我的見證。</a:t>
            </a:r>
            <a:r>
              <a:rPr lang="zh-TW" altLang="en-US" dirty="0">
                <a:latin typeface="Arial" panose="020B0604020202020204" pitchFamily="34" charset="0"/>
              </a:rPr>
              <a:t>」</a:t>
            </a:r>
            <a:endParaRPr lang="en-US" altLang="zh-TW" dirty="0">
              <a:latin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en-US" altLang="zh-HK" dirty="0">
              <a:latin typeface="Arial" panose="020B0604020202020204" pitchFamily="34" charset="0"/>
            </a:endParaRPr>
          </a:p>
          <a:p>
            <a:r>
              <a:rPr lang="en-US" altLang="zh-TW" dirty="0">
                <a:latin typeface="Arial" panose="020B0604020202020204" pitchFamily="34" charset="0"/>
              </a:rPr>
              <a:t>2. </a:t>
            </a:r>
            <a:r>
              <a:rPr lang="zh-TW" altLang="en-US" dirty="0">
                <a:latin typeface="Arial" panose="020B0604020202020204" pitchFamily="34" charset="0"/>
              </a:rPr>
              <a:t>僕人</a:t>
            </a:r>
            <a:endParaRPr lang="en-US" altLang="zh-TW" dirty="0">
              <a:latin typeface="Arial" panose="020B0604020202020204" pitchFamily="34" charset="0"/>
            </a:endParaRPr>
          </a:p>
          <a:p>
            <a:pPr marL="901700" indent="-901700"/>
            <a:r>
              <a:rPr lang="zh-TW" altLang="en-US" dirty="0">
                <a:latin typeface="Arial" panose="020B0604020202020204" pitchFamily="34" charset="0"/>
              </a:rPr>
              <a:t>羅</a:t>
            </a:r>
            <a:r>
              <a:rPr lang="zh-HK" altLang="zh-HK" dirty="0">
                <a:latin typeface="Arial" panose="020B0604020202020204" pitchFamily="34" charset="0"/>
              </a:rPr>
              <a:t>10:13 </a:t>
            </a:r>
            <a:r>
              <a:rPr lang="en-US" altLang="zh-HK" dirty="0">
                <a:latin typeface="Arial" panose="020B0604020202020204" pitchFamily="34" charset="0"/>
              </a:rPr>
              <a:t>	</a:t>
            </a:r>
            <a:r>
              <a:rPr lang="zh-HK" altLang="zh-HK" dirty="0">
                <a:latin typeface="Arial" panose="020B0604020202020204" pitchFamily="34" charset="0"/>
              </a:rPr>
              <a:t>因為『凡求告主名的就必得救。』</a:t>
            </a:r>
            <a:endParaRPr lang="en-US" altLang="zh-HK" dirty="0">
              <a:latin typeface="Arial" panose="020B0604020202020204" pitchFamily="34" charset="0"/>
            </a:endParaRPr>
          </a:p>
          <a:p>
            <a:pPr marL="901700" indent="-901700"/>
            <a:r>
              <a:rPr lang="zh-TW" altLang="en-US" dirty="0">
                <a:latin typeface="Arial" panose="020B0604020202020204" pitchFamily="34" charset="0"/>
              </a:rPr>
              <a:t>羅</a:t>
            </a:r>
            <a:r>
              <a:rPr lang="zh-HK" altLang="zh-HK" dirty="0">
                <a:latin typeface="Arial" panose="020B0604020202020204" pitchFamily="34" charset="0"/>
              </a:rPr>
              <a:t>10:14 </a:t>
            </a:r>
            <a:r>
              <a:rPr lang="en-US" altLang="zh-HK" dirty="0">
                <a:latin typeface="Arial" panose="020B0604020202020204" pitchFamily="34" charset="0"/>
              </a:rPr>
              <a:t>	</a:t>
            </a:r>
            <a:r>
              <a:rPr lang="zh-HK" altLang="zh-HK" dirty="0">
                <a:latin typeface="Arial" panose="020B0604020202020204" pitchFamily="34" charset="0"/>
              </a:rPr>
              <a:t>然而人未曾信他怎能求他呢</a:t>
            </a:r>
            <a:r>
              <a:rPr lang="zh-TW" altLang="en-US" dirty="0">
                <a:latin typeface="Arial" panose="020B0604020202020204" pitchFamily="34" charset="0"/>
              </a:rPr>
              <a:t>，</a:t>
            </a:r>
            <a:r>
              <a:rPr lang="zh-HK" altLang="zh-HK" dirty="0">
                <a:latin typeface="Arial" panose="020B0604020202020204" pitchFamily="34" charset="0"/>
              </a:rPr>
              <a:t>未曾聽見他怎能信他呢</a:t>
            </a:r>
            <a:r>
              <a:rPr lang="zh-TW" altLang="en-US" dirty="0">
                <a:latin typeface="Arial" panose="020B0604020202020204" pitchFamily="34" charset="0"/>
              </a:rPr>
              <a:t>，</a:t>
            </a:r>
            <a:r>
              <a:rPr lang="zh-HK" altLang="zh-HK" dirty="0">
                <a:latin typeface="Arial" panose="020B0604020202020204" pitchFamily="34" charset="0"/>
              </a:rPr>
              <a:t>沒有傳道的怎能聽見呢</a:t>
            </a:r>
            <a:r>
              <a:rPr lang="en-US" altLang="zh-TW" dirty="0">
                <a:latin typeface="Arial" panose="020B0604020202020204" pitchFamily="34" charset="0"/>
              </a:rPr>
              <a:t>?</a:t>
            </a:r>
            <a:endParaRPr lang="en-US" altLang="zh-HK" dirty="0">
              <a:latin typeface="Arial" panose="020B0604020202020204" pitchFamily="34" charset="0"/>
            </a:endParaRPr>
          </a:p>
          <a:p>
            <a:pPr marL="901700" indent="-901700"/>
            <a:r>
              <a:rPr lang="zh-TW" altLang="en-US" dirty="0">
                <a:latin typeface="Arial" panose="020B0604020202020204" pitchFamily="34" charset="0"/>
              </a:rPr>
              <a:t>羅</a:t>
            </a:r>
            <a:r>
              <a:rPr lang="zh-HK" altLang="zh-HK" dirty="0">
                <a:latin typeface="Arial" panose="020B0604020202020204" pitchFamily="34" charset="0"/>
              </a:rPr>
              <a:t>10:15 </a:t>
            </a:r>
            <a:r>
              <a:rPr lang="en-US" altLang="zh-HK" dirty="0">
                <a:latin typeface="Arial" panose="020B0604020202020204" pitchFamily="34" charset="0"/>
              </a:rPr>
              <a:t>	</a:t>
            </a:r>
            <a:r>
              <a:rPr lang="zh-HK" altLang="zh-HK" dirty="0">
                <a:latin typeface="Arial" panose="020B0604020202020204" pitchFamily="34" charset="0"/>
              </a:rPr>
              <a:t>若沒有奉差遣怎能傳道呢</a:t>
            </a:r>
            <a:r>
              <a:rPr lang="zh-TW" altLang="en-US" dirty="0">
                <a:latin typeface="Arial" panose="020B0604020202020204" pitchFamily="34" charset="0"/>
              </a:rPr>
              <a:t>，</a:t>
            </a:r>
            <a:r>
              <a:rPr lang="zh-HK" altLang="zh-HK" dirty="0">
                <a:latin typeface="Arial" panose="020B0604020202020204" pitchFamily="34" charset="0"/>
              </a:rPr>
              <a:t>如經上所記</a:t>
            </a:r>
            <a:r>
              <a:rPr lang="zh-TW" altLang="en-US" dirty="0">
                <a:latin typeface="Arial" panose="020B0604020202020204" pitchFamily="34" charset="0"/>
              </a:rPr>
              <a:t>：</a:t>
            </a:r>
            <a:r>
              <a:rPr lang="zh-HK" altLang="zh-HK" dirty="0">
                <a:latin typeface="Arial" panose="020B0604020202020204" pitchFamily="34" charset="0"/>
              </a:rPr>
              <a:t>『報福音傳喜信的人</a:t>
            </a:r>
            <a:r>
              <a:rPr lang="zh-TW" altLang="en-US" dirty="0">
                <a:latin typeface="Arial" panose="020B0604020202020204" pitchFamily="34" charset="0"/>
              </a:rPr>
              <a:t>，</a:t>
            </a:r>
            <a:r>
              <a:rPr lang="zh-HK" altLang="zh-HK" dirty="0">
                <a:latin typeface="Arial" panose="020B0604020202020204" pitchFamily="34" charset="0"/>
              </a:rPr>
              <a:t>他們的腳蹤何等佳美。』</a:t>
            </a:r>
            <a:endParaRPr lang="en-US" altLang="zh-HK" dirty="0">
              <a:latin typeface="Arial" panose="020B0604020202020204" pitchFamily="34" charset="0"/>
            </a:endParaRPr>
          </a:p>
          <a:p>
            <a:endParaRPr lang="en-US" altLang="zh-TW" dirty="0">
              <a:latin typeface="Arial" panose="020B0604020202020204" pitchFamily="34" charset="0"/>
            </a:endParaRPr>
          </a:p>
          <a:p>
            <a:pPr marL="342900" indent="-342900">
              <a:buAutoNum type="arabicParenBoth"/>
            </a:pPr>
            <a:r>
              <a:rPr lang="zh-TW" altLang="en-US" dirty="0">
                <a:latin typeface="Arial" panose="020B0604020202020204" pitchFamily="34" charset="0"/>
              </a:rPr>
              <a:t>耶和華神差遣</a:t>
            </a:r>
            <a:r>
              <a:rPr lang="en-US" altLang="zh-TW" dirty="0">
                <a:latin typeface="Arial" panose="020B0604020202020204" pitchFamily="34" charset="0"/>
                <a:sym typeface="Wingdings" panose="05000000000000000000" pitchFamily="2" charset="2"/>
              </a:rPr>
              <a:t>(2) </a:t>
            </a:r>
            <a:r>
              <a:rPr lang="zh-TW" altLang="en-US" dirty="0">
                <a:latin typeface="Arial" panose="020B0604020202020204" pitchFamily="34" charset="0"/>
                <a:sym typeface="Wingdings" panose="05000000000000000000" pitchFamily="2" charset="2"/>
              </a:rPr>
              <a:t>奉差遣</a:t>
            </a:r>
            <a:r>
              <a:rPr lang="en-US" altLang="zh-TW" dirty="0">
                <a:latin typeface="Arial" panose="020B0604020202020204" pitchFamily="34" charset="0"/>
                <a:sym typeface="Wingdings" panose="05000000000000000000" pitchFamily="2" charset="2"/>
              </a:rPr>
              <a:t>(3) </a:t>
            </a:r>
            <a:r>
              <a:rPr lang="zh-TW" altLang="en-US" dirty="0">
                <a:latin typeface="Arial" panose="020B0604020202020204" pitchFamily="34" charset="0"/>
                <a:sym typeface="Wingdings" panose="05000000000000000000" pitchFamily="2" charset="2"/>
              </a:rPr>
              <a:t>傳道</a:t>
            </a:r>
            <a:r>
              <a:rPr lang="en-US" altLang="zh-TW" dirty="0">
                <a:latin typeface="Arial" panose="020B0604020202020204" pitchFamily="34" charset="0"/>
                <a:sym typeface="Wingdings" panose="05000000000000000000" pitchFamily="2" charset="2"/>
              </a:rPr>
              <a:t>(4) </a:t>
            </a:r>
            <a:r>
              <a:rPr lang="zh-TW" altLang="en-US" dirty="0">
                <a:latin typeface="Arial" panose="020B0604020202020204" pitchFamily="34" charset="0"/>
                <a:sym typeface="Wingdings" panose="05000000000000000000" pitchFamily="2" charset="2"/>
              </a:rPr>
              <a:t>聽</a:t>
            </a:r>
            <a:r>
              <a:rPr lang="en-US" altLang="zh-TW" dirty="0">
                <a:latin typeface="Arial" panose="020B0604020202020204" pitchFamily="34" charset="0"/>
                <a:sym typeface="Wingdings" panose="05000000000000000000" pitchFamily="2" charset="2"/>
              </a:rPr>
              <a:t>(5) </a:t>
            </a:r>
            <a:r>
              <a:rPr lang="zh-TW" altLang="en-US" dirty="0">
                <a:latin typeface="Arial" panose="020B0604020202020204" pitchFamily="34" charset="0"/>
                <a:sym typeface="Wingdings" panose="05000000000000000000" pitchFamily="2" charset="2"/>
              </a:rPr>
              <a:t>信</a:t>
            </a:r>
            <a:r>
              <a:rPr lang="en-US" altLang="zh-TW" dirty="0">
                <a:latin typeface="Arial" panose="020B0604020202020204" pitchFamily="34" charset="0"/>
                <a:sym typeface="Wingdings" panose="05000000000000000000" pitchFamily="2" charset="2"/>
              </a:rPr>
              <a:t>(6) </a:t>
            </a:r>
            <a:r>
              <a:rPr lang="zh-TW" altLang="en-US" dirty="0">
                <a:latin typeface="Arial" panose="020B0604020202020204" pitchFamily="34" charset="0"/>
                <a:sym typeface="Wingdings" panose="05000000000000000000" pitchFamily="2" charset="2"/>
              </a:rPr>
              <a:t>求告主名</a:t>
            </a:r>
            <a:r>
              <a:rPr lang="en-US" altLang="zh-TW" dirty="0">
                <a:latin typeface="Arial" panose="020B0604020202020204" pitchFamily="34" charset="0"/>
                <a:sym typeface="Wingdings" panose="05000000000000000000" pitchFamily="2" charset="2"/>
              </a:rPr>
              <a:t>(7)</a:t>
            </a:r>
            <a:r>
              <a:rPr lang="zh-TW" altLang="en-US" dirty="0">
                <a:latin typeface="Arial" panose="020B0604020202020204" pitchFamily="34" charset="0"/>
                <a:sym typeface="Wingdings" panose="05000000000000000000" pitchFamily="2" charset="2"/>
              </a:rPr>
              <a:t>得救</a:t>
            </a:r>
            <a:endParaRPr lang="en-US" altLang="zh-TW" dirty="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marL="342900" indent="-342900">
              <a:buAutoNum type="arabicParenBoth"/>
            </a:pPr>
            <a:endParaRPr lang="en-US" altLang="zh-TW" dirty="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endParaRPr lang="en-US" altLang="zh-TW" dirty="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marL="342900" indent="-342900">
              <a:buAutoNum type="arabicParenBoth"/>
            </a:pPr>
            <a:r>
              <a:rPr lang="en-US" altLang="zh-TW" dirty="0">
                <a:latin typeface="Arial" panose="020B0604020202020204" pitchFamily="34" charset="0"/>
                <a:sym typeface="Wingdings" panose="05000000000000000000" pitchFamily="2" charset="2"/>
              </a:rPr>
              <a:t>                                    </a:t>
            </a:r>
            <a:r>
              <a:rPr lang="zh-TW" altLang="en-US" dirty="0">
                <a:latin typeface="Arial" panose="020B0604020202020204" pitchFamily="34" charset="0"/>
                <a:sym typeface="Wingdings" panose="05000000000000000000" pitchFamily="2" charset="2"/>
              </a:rPr>
              <a:t>主降生</a:t>
            </a:r>
            <a:r>
              <a:rPr lang="en-US" altLang="zh-TW" dirty="0">
                <a:latin typeface="Arial" panose="020B0604020202020204" pitchFamily="34" charset="0"/>
                <a:sym typeface="Wingdings" panose="05000000000000000000" pitchFamily="2" charset="2"/>
              </a:rPr>
              <a:t>   </a:t>
            </a:r>
            <a:r>
              <a:rPr lang="zh-TW" altLang="en-US" dirty="0">
                <a:latin typeface="Arial" panose="020B0604020202020204" pitchFamily="34" charset="0"/>
                <a:sym typeface="Wingdings" panose="05000000000000000000" pitchFamily="2" charset="2"/>
              </a:rPr>
              <a:t>釘十架         主升天                       主再來</a:t>
            </a:r>
            <a:endParaRPr lang="en-US" altLang="zh-TW" dirty="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zh-TW" altLang="en-US" dirty="0">
                <a:latin typeface="Arial" panose="020B0604020202020204" pitchFamily="34" charset="0"/>
                <a:sym typeface="Wingdings" panose="05000000000000000000" pitchFamily="2" charset="2"/>
              </a:rPr>
              <a:t>伊亞夏</a:t>
            </a:r>
            <a:endParaRPr lang="en-US" altLang="zh-TW" dirty="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zh-TW" altLang="en-US" dirty="0">
                <a:latin typeface="Arial" panose="020B0604020202020204" pitchFamily="34" charset="0"/>
                <a:sym typeface="Wingdings" panose="05000000000000000000" pitchFamily="2" charset="2"/>
              </a:rPr>
              <a:t>甸當娃                                                         主復活</a:t>
            </a:r>
            <a:endParaRPr lang="en-US" altLang="zh-TW" dirty="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zh-TW" altLang="en-US" dirty="0">
                <a:latin typeface="Arial" panose="020B0604020202020204" pitchFamily="34" charset="0"/>
                <a:sym typeface="Wingdings" panose="05000000000000000000" pitchFamily="2" charset="2"/>
              </a:rPr>
              <a:t>園</a:t>
            </a:r>
            <a:r>
              <a:rPr lang="en-US" altLang="zh-TW" dirty="0">
                <a:latin typeface="Arial" panose="020B0604020202020204" pitchFamily="34" charset="0"/>
                <a:sym typeface="Wingdings" panose="05000000000000000000" pitchFamily="2" charset="2"/>
              </a:rPr>
              <a:t>_______________________________________________________________</a:t>
            </a:r>
          </a:p>
          <a:p>
            <a:r>
              <a:rPr lang="en-US" altLang="zh-TW" dirty="0">
                <a:latin typeface="Arial" panose="020B0604020202020204" pitchFamily="34" charset="0"/>
                <a:sym typeface="Wingdings" panose="05000000000000000000" pitchFamily="2" charset="2"/>
              </a:rPr>
              <a:t>                       </a:t>
            </a:r>
            <a:r>
              <a:rPr lang="zh-TW" altLang="en-US" dirty="0">
                <a:latin typeface="Arial" panose="020B0604020202020204" pitchFamily="34" charset="0"/>
                <a:sym typeface="Wingdings" panose="05000000000000000000" pitchFamily="2" charset="2"/>
              </a:rPr>
              <a:t>以色列                  耶穌基督                            教會           教會被提</a:t>
            </a:r>
            <a:endParaRPr lang="en-US" altLang="zh-TW" dirty="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altLang="zh-TW" dirty="0">
                <a:latin typeface="Arial" panose="020B0604020202020204" pitchFamily="34" charset="0"/>
                <a:sym typeface="Wingdings" panose="05000000000000000000" pitchFamily="2" charset="2"/>
              </a:rPr>
              <a:t>                                                                 </a:t>
            </a:r>
            <a:r>
              <a:rPr lang="zh-TW" altLang="en-US" dirty="0">
                <a:latin typeface="Arial" panose="020B0604020202020204" pitchFamily="34" charset="0"/>
                <a:sym typeface="Wingdings" panose="05000000000000000000" pitchFamily="2" charset="2"/>
              </a:rPr>
              <a:t>主埋葬</a:t>
            </a:r>
            <a:endParaRPr lang="en-US" altLang="zh-TW" dirty="0">
              <a:latin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9514" y="40794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zh-HK" altLang="zh-HK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zh-HK" altLang="zh-H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向下箭號 4"/>
          <p:cNvSpPr/>
          <p:nvPr/>
        </p:nvSpPr>
        <p:spPr>
          <a:xfrm>
            <a:off x="3451654" y="5101280"/>
            <a:ext cx="156519" cy="7496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0616" y="4982663"/>
            <a:ext cx="659027" cy="932105"/>
          </a:xfrm>
          <a:prstGeom prst="rect">
            <a:avLst/>
          </a:prstGeom>
        </p:spPr>
      </p:pic>
      <p:sp>
        <p:nvSpPr>
          <p:cNvPr id="9" name="向上箭號 8"/>
          <p:cNvSpPr/>
          <p:nvPr/>
        </p:nvSpPr>
        <p:spPr>
          <a:xfrm>
            <a:off x="5439033" y="5101279"/>
            <a:ext cx="255372" cy="74964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0" name="向上箭號 9"/>
          <p:cNvSpPr/>
          <p:nvPr/>
        </p:nvSpPr>
        <p:spPr>
          <a:xfrm>
            <a:off x="7562335" y="5414316"/>
            <a:ext cx="247135" cy="43660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2" name="等腰三角形 11"/>
          <p:cNvSpPr/>
          <p:nvPr/>
        </p:nvSpPr>
        <p:spPr>
          <a:xfrm>
            <a:off x="5682048" y="5150705"/>
            <a:ext cx="1968843" cy="70021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3" name="等腰三角形 12"/>
          <p:cNvSpPr/>
          <p:nvPr/>
        </p:nvSpPr>
        <p:spPr>
          <a:xfrm>
            <a:off x="1458095" y="5150704"/>
            <a:ext cx="1968843" cy="70021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" name="向上箭號 13"/>
          <p:cNvSpPr/>
          <p:nvPr/>
        </p:nvSpPr>
        <p:spPr>
          <a:xfrm>
            <a:off x="5025081" y="5632619"/>
            <a:ext cx="45719" cy="21830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6" name="向下箭號 15"/>
          <p:cNvSpPr/>
          <p:nvPr/>
        </p:nvSpPr>
        <p:spPr>
          <a:xfrm>
            <a:off x="4786184" y="5850921"/>
            <a:ext cx="115330" cy="302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7" name="向下箭號 16"/>
          <p:cNvSpPr/>
          <p:nvPr/>
        </p:nvSpPr>
        <p:spPr>
          <a:xfrm>
            <a:off x="7562335" y="5101279"/>
            <a:ext cx="189470" cy="3130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652956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708454" y="271849"/>
            <a:ext cx="715868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7200" b="1" dirty="0">
                <a:solidFill>
                  <a:srgbClr val="C00000"/>
                </a:solidFill>
              </a:rPr>
              <a:t>1.</a:t>
            </a:r>
            <a:r>
              <a:rPr lang="zh-TW" altLang="en-US" sz="6000" b="1" dirty="0">
                <a:solidFill>
                  <a:srgbClr val="C00000"/>
                </a:solidFill>
              </a:rPr>
              <a:t>大使命的繩與珍珠</a:t>
            </a:r>
            <a:endParaRPr lang="en-US" altLang="zh-TW" sz="6000" b="1" dirty="0">
              <a:solidFill>
                <a:srgbClr val="C00000"/>
              </a:solidFill>
            </a:endParaRPr>
          </a:p>
          <a:p>
            <a:r>
              <a:rPr lang="en-US" altLang="zh-TW" sz="7200" b="1" dirty="0">
                <a:solidFill>
                  <a:srgbClr val="C00000"/>
                </a:solidFill>
              </a:rPr>
              <a:t>2.</a:t>
            </a:r>
            <a:r>
              <a:rPr lang="zh-TW" altLang="en-US" sz="6000" b="1" dirty="0">
                <a:solidFill>
                  <a:srgbClr val="C00000"/>
                </a:solidFill>
              </a:rPr>
              <a:t>大使命導向</a:t>
            </a:r>
            <a:endParaRPr lang="en-US" altLang="zh-TW" sz="6000" b="1" dirty="0">
              <a:solidFill>
                <a:srgbClr val="C00000"/>
              </a:solidFill>
            </a:endParaRPr>
          </a:p>
          <a:p>
            <a:r>
              <a:rPr lang="en-US" altLang="zh-TW" sz="6000" b="1" dirty="0">
                <a:solidFill>
                  <a:srgbClr val="C00000"/>
                </a:solidFill>
              </a:rPr>
              <a:t>   2.1 </a:t>
            </a:r>
            <a:r>
              <a:rPr lang="zh-TW" altLang="en-US" sz="6000" b="1" dirty="0">
                <a:solidFill>
                  <a:srgbClr val="C00000"/>
                </a:solidFill>
              </a:rPr>
              <a:t>神學教育</a:t>
            </a:r>
            <a:endParaRPr lang="en-US" altLang="zh-TW" sz="6000" b="1" dirty="0">
              <a:solidFill>
                <a:srgbClr val="C00000"/>
              </a:solidFill>
            </a:endParaRPr>
          </a:p>
          <a:p>
            <a:r>
              <a:rPr lang="en-US" altLang="zh-TW" sz="6000" b="1" dirty="0">
                <a:solidFill>
                  <a:srgbClr val="C00000"/>
                </a:solidFill>
              </a:rPr>
              <a:t>   2.2 </a:t>
            </a:r>
            <a:r>
              <a:rPr lang="zh-TW" altLang="en-US" sz="6000" b="1" dirty="0">
                <a:solidFill>
                  <a:srgbClr val="C00000"/>
                </a:solidFill>
              </a:rPr>
              <a:t>教會牧養</a:t>
            </a:r>
            <a:endParaRPr lang="en-US" altLang="zh-TW" sz="6000" b="1" dirty="0">
              <a:solidFill>
                <a:srgbClr val="C00000"/>
              </a:solidFill>
            </a:endParaRPr>
          </a:p>
          <a:p>
            <a:r>
              <a:rPr lang="en-US" altLang="zh-TW" sz="6000" b="1" dirty="0">
                <a:solidFill>
                  <a:srgbClr val="C00000"/>
                </a:solidFill>
              </a:rPr>
              <a:t>   2.3 </a:t>
            </a:r>
            <a:r>
              <a:rPr lang="zh-TW" altLang="en-US" sz="6000" b="1" dirty="0">
                <a:solidFill>
                  <a:srgbClr val="C00000"/>
                </a:solidFill>
              </a:rPr>
              <a:t>使命人生</a:t>
            </a:r>
            <a:endParaRPr lang="en-US" altLang="zh-TW" sz="6000" b="1" dirty="0">
              <a:solidFill>
                <a:srgbClr val="C00000"/>
              </a:solidFill>
            </a:endParaRPr>
          </a:p>
          <a:p>
            <a:endParaRPr lang="en-US" altLang="zh-HK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5955219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24930" y="98853"/>
            <a:ext cx="727401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dirty="0"/>
              <a:t>腓立比教會傳福音的模式</a:t>
            </a:r>
            <a:endParaRPr lang="en-US" altLang="zh-TW" sz="3600" b="1" dirty="0"/>
          </a:p>
          <a:p>
            <a:endParaRPr lang="en-US" altLang="zh-HK" dirty="0"/>
          </a:p>
          <a:p>
            <a:pPr marL="342900" indent="-342900">
              <a:buAutoNum type="arabicPeriod"/>
            </a:pPr>
            <a:r>
              <a:rPr lang="zh-TW" altLang="en-US" sz="4000" b="1" dirty="0">
                <a:solidFill>
                  <a:srgbClr val="C00000"/>
                </a:solidFill>
              </a:rPr>
              <a:t>同一使命</a:t>
            </a:r>
            <a:r>
              <a:rPr lang="zh-TW" altLang="en-US" sz="4000" b="1" dirty="0"/>
              <a:t>：關注到本地和海外的福音事工</a:t>
            </a:r>
            <a:endParaRPr lang="en-US" altLang="zh-TW" sz="4000" b="1" dirty="0"/>
          </a:p>
          <a:p>
            <a:endParaRPr lang="en-US" altLang="zh-TW" sz="4000" b="1" dirty="0"/>
          </a:p>
          <a:p>
            <a:pPr marL="342900" indent="-342900">
              <a:buAutoNum type="arabicPeriod" startAt="2"/>
            </a:pPr>
            <a:r>
              <a:rPr lang="zh-TW" altLang="en-US" sz="4000" b="1" dirty="0">
                <a:solidFill>
                  <a:srgbClr val="C00000"/>
                </a:solidFill>
              </a:rPr>
              <a:t>建立團隊</a:t>
            </a:r>
            <a:r>
              <a:rPr lang="zh-TW" altLang="en-US" sz="4000" b="1" dirty="0"/>
              <a:t>：弟兄姊妹同心合意，集合本地佈道的資源去支持海外的宣教工作。</a:t>
            </a:r>
            <a:endParaRPr lang="en-US" altLang="zh-TW" sz="4000" b="1" dirty="0"/>
          </a:p>
          <a:p>
            <a:endParaRPr lang="en-US" altLang="zh-TW" sz="4000" b="1" dirty="0"/>
          </a:p>
          <a:p>
            <a:r>
              <a:rPr lang="en-US" altLang="zh-TW" sz="4000" b="1" dirty="0">
                <a:solidFill>
                  <a:srgbClr val="C00000"/>
                </a:solidFill>
              </a:rPr>
              <a:t>3.</a:t>
            </a:r>
            <a:r>
              <a:rPr lang="zh-TW" altLang="en-US" sz="4000" b="1" dirty="0">
                <a:solidFill>
                  <a:srgbClr val="C00000"/>
                </a:solidFill>
              </a:rPr>
              <a:t>延續宣教</a:t>
            </a:r>
            <a:r>
              <a:rPr lang="zh-TW" altLang="en-US" sz="4000" b="1" dirty="0"/>
              <a:t>：一邊作福音工作，一邊仰望主再來。</a:t>
            </a:r>
            <a:endParaRPr lang="en-US" altLang="zh-TW" sz="4000" b="1" dirty="0"/>
          </a:p>
          <a:p>
            <a:pPr marL="342900" indent="-342900">
              <a:buAutoNum type="arabicPeriod"/>
            </a:pPr>
            <a:endParaRPr lang="en-US" altLang="zh-HK" dirty="0"/>
          </a:p>
          <a:p>
            <a:pPr marL="342900" indent="-342900">
              <a:buAutoNum type="arabicPeriod"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2364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112109" y="172995"/>
            <a:ext cx="6796216" cy="7817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dirty="0"/>
              <a:t>腓立比書</a:t>
            </a:r>
            <a:r>
              <a:rPr lang="en-US" altLang="zh-TW" sz="3600" b="1" dirty="0"/>
              <a:t>3</a:t>
            </a:r>
            <a:r>
              <a:rPr lang="zh-TW" altLang="en-US" sz="3600" b="1" dirty="0"/>
              <a:t>章</a:t>
            </a:r>
            <a:r>
              <a:rPr lang="en-US" altLang="zh-TW" sz="3600" b="1" dirty="0"/>
              <a:t>18-19</a:t>
            </a:r>
            <a:r>
              <a:rPr lang="zh-TW" altLang="en-US" sz="3600" b="1" dirty="0"/>
              <a:t>節</a:t>
            </a:r>
            <a:endParaRPr lang="en-US" altLang="zh-TW" sz="3600" b="1" dirty="0"/>
          </a:p>
          <a:p>
            <a:endParaRPr lang="en-US" altLang="zh-TW" dirty="0"/>
          </a:p>
          <a:p>
            <a:r>
              <a:rPr lang="zh-HK" altLang="zh-HK" sz="3600" b="1" dirty="0">
                <a:latin typeface="Arial" panose="020B0604020202020204" pitchFamily="34" charset="0"/>
              </a:rPr>
              <a:t>3:18 因為有許多人行事、是基督十字架的仇敵</a:t>
            </a:r>
            <a:r>
              <a:rPr lang="zh-TW" altLang="en-US" sz="3600" b="1" dirty="0">
                <a:latin typeface="Arial" panose="020B0604020202020204" pitchFamily="34" charset="0"/>
              </a:rPr>
              <a:t>，</a:t>
            </a:r>
            <a:r>
              <a:rPr lang="zh-HK" altLang="zh-HK" sz="3600" b="1" dirty="0">
                <a:latin typeface="Arial" panose="020B0604020202020204" pitchFamily="34" charset="0"/>
              </a:rPr>
              <a:t>我屢次告訴你們</a:t>
            </a:r>
            <a:r>
              <a:rPr lang="zh-TW" altLang="en-US" sz="3600" b="1" dirty="0">
                <a:latin typeface="Arial" panose="020B0604020202020204" pitchFamily="34" charset="0"/>
              </a:rPr>
              <a:t>，</a:t>
            </a:r>
            <a:r>
              <a:rPr lang="zh-HK" altLang="zh-HK" sz="3600" b="1" dirty="0">
                <a:latin typeface="Arial" panose="020B0604020202020204" pitchFamily="34" charset="0"/>
              </a:rPr>
              <a:t>現在又流淚的告訴你們</a:t>
            </a:r>
            <a:r>
              <a:rPr lang="zh-TW" altLang="en-US" sz="3600" b="1" dirty="0">
                <a:latin typeface="Arial" panose="020B0604020202020204" pitchFamily="34" charset="0"/>
              </a:rPr>
              <a:t>。</a:t>
            </a:r>
            <a:endParaRPr lang="en-US" altLang="zh-TW" sz="3600" b="1" dirty="0">
              <a:latin typeface="Arial" panose="020B0604020202020204" pitchFamily="34" charset="0"/>
            </a:endParaRPr>
          </a:p>
          <a:p>
            <a:r>
              <a:rPr lang="zh-HK" altLang="zh-HK" sz="3600" b="1" dirty="0">
                <a:latin typeface="Arial" panose="020B0604020202020204" pitchFamily="34" charset="0"/>
              </a:rPr>
              <a:t>3:19 他們的結局就是沉淪</a:t>
            </a:r>
            <a:r>
              <a:rPr lang="zh-TW" altLang="en-US" sz="3600" b="1" dirty="0">
                <a:latin typeface="Arial" panose="020B0604020202020204" pitchFamily="34" charset="0"/>
              </a:rPr>
              <a:t>，</a:t>
            </a:r>
            <a:r>
              <a:rPr lang="zh-HK" altLang="zh-HK" sz="3600" b="1" dirty="0">
                <a:latin typeface="Arial" panose="020B0604020202020204" pitchFamily="34" charset="0"/>
              </a:rPr>
              <a:t>他們的　神就是自己的肚腹</a:t>
            </a:r>
            <a:r>
              <a:rPr lang="zh-TW" altLang="en-US" sz="3600" b="1" dirty="0">
                <a:latin typeface="Arial" panose="020B0604020202020204" pitchFamily="34" charset="0"/>
              </a:rPr>
              <a:t>，</a:t>
            </a:r>
            <a:r>
              <a:rPr lang="zh-HK" altLang="zh-HK" sz="3600" b="1" dirty="0">
                <a:latin typeface="Arial" panose="020B0604020202020204" pitchFamily="34" charset="0"/>
              </a:rPr>
              <a:t>他們以自己的羞辱為榮耀</a:t>
            </a:r>
            <a:r>
              <a:rPr lang="zh-TW" altLang="en-US" sz="3600" b="1" dirty="0">
                <a:latin typeface="Arial" panose="020B0604020202020204" pitchFamily="34" charset="0"/>
              </a:rPr>
              <a:t>，</a:t>
            </a:r>
            <a:r>
              <a:rPr lang="zh-HK" altLang="zh-HK" sz="3600" b="1" dirty="0">
                <a:solidFill>
                  <a:srgbClr val="FF0000"/>
                </a:solidFill>
                <a:latin typeface="Arial" panose="020B0604020202020204" pitchFamily="34" charset="0"/>
              </a:rPr>
              <a:t>專以地上的事為念。</a:t>
            </a:r>
            <a:endParaRPr lang="en-US" altLang="zh-HK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ctr"/>
            <a:r>
              <a:rPr lang="zh-TW" altLang="en-US" sz="3600" b="1" dirty="0">
                <a:latin typeface="Arial" panose="020B0604020202020204" pitchFamily="34" charset="0"/>
              </a:rPr>
              <a:t>歌羅西書</a:t>
            </a:r>
            <a:r>
              <a:rPr lang="en-US" altLang="zh-TW" sz="3600" b="1" dirty="0">
                <a:latin typeface="Arial" panose="020B0604020202020204" pitchFamily="34" charset="0"/>
              </a:rPr>
              <a:t>3</a:t>
            </a:r>
            <a:r>
              <a:rPr lang="zh-TW" altLang="en-US" sz="3600" b="1" dirty="0">
                <a:latin typeface="Arial" panose="020B0604020202020204" pitchFamily="34" charset="0"/>
              </a:rPr>
              <a:t>章</a:t>
            </a:r>
            <a:r>
              <a:rPr lang="en-US" altLang="zh-TW" sz="3600" b="1" dirty="0">
                <a:latin typeface="Arial" panose="020B0604020202020204" pitchFamily="34" charset="0"/>
              </a:rPr>
              <a:t>2</a:t>
            </a:r>
            <a:r>
              <a:rPr lang="zh-TW" altLang="en-US" sz="3600" b="1" dirty="0">
                <a:latin typeface="Arial" panose="020B0604020202020204" pitchFamily="34" charset="0"/>
              </a:rPr>
              <a:t>節</a:t>
            </a:r>
            <a:endParaRPr lang="en-US" altLang="zh-TW" sz="3600" b="1" dirty="0">
              <a:latin typeface="Arial" panose="020B0604020202020204" pitchFamily="34" charset="0"/>
            </a:endParaRPr>
          </a:p>
          <a:p>
            <a:r>
              <a:rPr lang="zh-TW" altLang="en-US" sz="3600" b="1" dirty="0">
                <a:latin typeface="Arial" panose="020B0604020202020204" pitchFamily="34" charset="0"/>
              </a:rPr>
              <a:t>你們要思念上面的事，不要思念地上的事。                   </a:t>
            </a:r>
            <a:r>
              <a:rPr lang="zh-TW" altLang="en-US" sz="3600" b="1" dirty="0">
                <a:solidFill>
                  <a:srgbClr val="FF0000"/>
                </a:solidFill>
              </a:rPr>
              <a:t>聊天室</a:t>
            </a:r>
            <a:endParaRPr lang="zh-HK" altLang="en-US" sz="3600" b="1" dirty="0">
              <a:solidFill>
                <a:srgbClr val="FF0000"/>
              </a:solidFill>
            </a:endParaRPr>
          </a:p>
          <a:p>
            <a:endParaRPr lang="en-US" altLang="zh-TW" sz="3600" b="1" dirty="0"/>
          </a:p>
          <a:p>
            <a:pPr algn="ctr"/>
            <a:r>
              <a:rPr lang="zh-TW" altLang="en-US" sz="4400" b="1" dirty="0">
                <a:solidFill>
                  <a:srgbClr val="FF0000"/>
                </a:solidFill>
              </a:rPr>
              <a:t>                       </a:t>
            </a:r>
            <a:endParaRPr lang="zh-HK" altLang="en-US" sz="4400" b="1" dirty="0">
              <a:solidFill>
                <a:srgbClr val="FF0000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-148281" y="325565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HK" altLang="zh-HK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。</a:t>
            </a:r>
            <a:br>
              <a:rPr kumimoji="0" lang="zh-HK" altLang="zh-HK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zh-HK" altLang="zh-H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向右箭號 4"/>
          <p:cNvSpPr/>
          <p:nvPr/>
        </p:nvSpPr>
        <p:spPr>
          <a:xfrm>
            <a:off x="3459892" y="5912515"/>
            <a:ext cx="2232454" cy="6507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119556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04799" y="0"/>
            <a:ext cx="8509687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400" b="1" dirty="0">
                <a:solidFill>
                  <a:srgbClr val="C00000"/>
                </a:solidFill>
              </a:rPr>
              <a:t>1.</a:t>
            </a:r>
            <a:r>
              <a:rPr lang="zh-TW" altLang="en-US" sz="4400" b="1" dirty="0">
                <a:solidFill>
                  <a:srgbClr val="C00000"/>
                </a:solidFill>
              </a:rPr>
              <a:t>今日平安福音堂對準福音使命</a:t>
            </a:r>
            <a:r>
              <a:rPr lang="en-US" altLang="zh-TW" sz="4400" b="1" dirty="0">
                <a:solidFill>
                  <a:srgbClr val="C00000"/>
                </a:solidFill>
              </a:rPr>
              <a:t>---</a:t>
            </a:r>
          </a:p>
          <a:p>
            <a:r>
              <a:rPr lang="zh-TW" altLang="en-US" sz="4400" b="1" dirty="0">
                <a:solidFill>
                  <a:srgbClr val="7030A0"/>
                </a:solidFill>
              </a:rPr>
              <a:t>興旺福音      值得感謝</a:t>
            </a:r>
            <a:endParaRPr lang="en-US" altLang="zh-TW" sz="4400" b="1" dirty="0">
              <a:solidFill>
                <a:srgbClr val="7030A0"/>
              </a:solidFill>
            </a:endParaRPr>
          </a:p>
          <a:p>
            <a:endParaRPr lang="en-US" altLang="zh-TW" sz="4400" b="1" dirty="0">
              <a:solidFill>
                <a:srgbClr val="7030A0"/>
              </a:solidFill>
            </a:endParaRPr>
          </a:p>
          <a:p>
            <a:r>
              <a:rPr lang="en-US" altLang="zh-TW" sz="4400" b="1" dirty="0">
                <a:solidFill>
                  <a:srgbClr val="C00000"/>
                </a:solidFill>
              </a:rPr>
              <a:t>2.</a:t>
            </a:r>
            <a:r>
              <a:rPr lang="zh-TW" altLang="en-US" sz="4400" b="1" dirty="0">
                <a:solidFill>
                  <a:srgbClr val="C00000"/>
                </a:solidFill>
              </a:rPr>
              <a:t>今日平安福音堂建立團隊</a:t>
            </a:r>
            <a:r>
              <a:rPr lang="en-US" altLang="zh-TW" sz="4400" b="1" dirty="0">
                <a:solidFill>
                  <a:srgbClr val="C00000"/>
                </a:solidFill>
              </a:rPr>
              <a:t>---</a:t>
            </a:r>
          </a:p>
          <a:p>
            <a:r>
              <a:rPr lang="zh-TW" altLang="en-US" sz="4400" b="1" dirty="0">
                <a:solidFill>
                  <a:srgbClr val="00B0F0"/>
                </a:solidFill>
              </a:rPr>
              <a:t>同心合意興旺福音     值得歡喜</a:t>
            </a:r>
            <a:endParaRPr lang="en-US" altLang="zh-TW" sz="4400" b="1" dirty="0">
              <a:solidFill>
                <a:srgbClr val="00B0F0"/>
              </a:solidFill>
            </a:endParaRPr>
          </a:p>
          <a:p>
            <a:endParaRPr lang="en-US" altLang="zh-TW" sz="4400" b="1" dirty="0">
              <a:solidFill>
                <a:srgbClr val="C00000"/>
              </a:solidFill>
            </a:endParaRPr>
          </a:p>
          <a:p>
            <a:r>
              <a:rPr lang="en-US" altLang="zh-TW" sz="4400" b="1" dirty="0">
                <a:solidFill>
                  <a:srgbClr val="C00000"/>
                </a:solidFill>
              </a:rPr>
              <a:t>3.</a:t>
            </a:r>
            <a:r>
              <a:rPr lang="zh-TW" altLang="en-US" sz="4400" b="1" dirty="0">
                <a:solidFill>
                  <a:srgbClr val="00B050"/>
                </a:solidFill>
              </a:rPr>
              <a:t> </a:t>
            </a:r>
            <a:r>
              <a:rPr lang="zh-TW" altLang="en-US" sz="4400" b="1" dirty="0">
                <a:solidFill>
                  <a:srgbClr val="C00000"/>
                </a:solidFill>
              </a:rPr>
              <a:t>今日平安福音堂對準福音使命和建立團隊，並延續福音使命</a:t>
            </a:r>
            <a:r>
              <a:rPr lang="en-US" altLang="zh-TW" sz="4400" b="1" dirty="0">
                <a:solidFill>
                  <a:srgbClr val="C00000"/>
                </a:solidFill>
              </a:rPr>
              <a:t>---</a:t>
            </a:r>
          </a:p>
          <a:p>
            <a:r>
              <a:rPr lang="zh-TW" altLang="en-US" sz="4400" b="1" dirty="0">
                <a:solidFill>
                  <a:schemeClr val="accent6">
                    <a:lumMod val="75000"/>
                  </a:schemeClr>
                </a:solidFill>
              </a:rPr>
              <a:t>同心合意興旺福音直到耶穌基督的日子</a:t>
            </a:r>
            <a:r>
              <a:rPr lang="zh-TW" altLang="en-US" sz="4400" b="1" dirty="0">
                <a:solidFill>
                  <a:srgbClr val="00B050"/>
                </a:solidFill>
              </a:rPr>
              <a:t>       </a:t>
            </a:r>
            <a:r>
              <a:rPr lang="zh-TW" altLang="en-US" sz="4400" b="1" dirty="0">
                <a:solidFill>
                  <a:schemeClr val="accent6">
                    <a:lumMod val="75000"/>
                  </a:schemeClr>
                </a:solidFill>
              </a:rPr>
              <a:t>值得祈求</a:t>
            </a:r>
            <a:endParaRPr lang="en-US" altLang="zh-TW" sz="44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zh-HK" altLang="en-US" b="1" dirty="0">
              <a:solidFill>
                <a:srgbClr val="C00000"/>
              </a:solidFill>
            </a:endParaRPr>
          </a:p>
        </p:txBody>
      </p:sp>
      <p:sp>
        <p:nvSpPr>
          <p:cNvPr id="5" name="向右箭號 4"/>
          <p:cNvSpPr/>
          <p:nvPr/>
        </p:nvSpPr>
        <p:spPr>
          <a:xfrm>
            <a:off x="2356023" y="6399773"/>
            <a:ext cx="498390" cy="1328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" name="向右箭號 7"/>
          <p:cNvSpPr/>
          <p:nvPr/>
        </p:nvSpPr>
        <p:spPr>
          <a:xfrm>
            <a:off x="4938584" y="3046758"/>
            <a:ext cx="498390" cy="1328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9" name="向右箭號 8"/>
          <p:cNvSpPr/>
          <p:nvPr/>
        </p:nvSpPr>
        <p:spPr>
          <a:xfrm>
            <a:off x="2780272" y="999869"/>
            <a:ext cx="498390" cy="1328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24952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437" y="2720547"/>
            <a:ext cx="4050235" cy="3664498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75889"/>
            <a:ext cx="4578927" cy="2423673"/>
          </a:xfrm>
          <a:prstGeom prst="rect">
            <a:avLst/>
          </a:prstGeom>
        </p:spPr>
      </p:pic>
      <p:sp>
        <p:nvSpPr>
          <p:cNvPr id="6" name="向下箭號 5"/>
          <p:cNvSpPr/>
          <p:nvPr/>
        </p:nvSpPr>
        <p:spPr>
          <a:xfrm>
            <a:off x="1219200" y="2611395"/>
            <a:ext cx="1070263" cy="14828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191" y="4250723"/>
            <a:ext cx="2365760" cy="2456935"/>
          </a:xfrm>
          <a:prstGeom prst="rect">
            <a:avLst/>
          </a:prstGeom>
        </p:spPr>
      </p:pic>
      <p:sp>
        <p:nvSpPr>
          <p:cNvPr id="9" name="向右箭號 8"/>
          <p:cNvSpPr/>
          <p:nvPr/>
        </p:nvSpPr>
        <p:spPr>
          <a:xfrm>
            <a:off x="3179805" y="4835611"/>
            <a:ext cx="782595" cy="13839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4891964" y="1951106"/>
            <a:ext cx="32374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b="1" dirty="0">
                <a:solidFill>
                  <a:srgbClr val="C00000"/>
                </a:solidFill>
              </a:rPr>
              <a:t>腓立比教會</a:t>
            </a:r>
            <a:endParaRPr lang="zh-HK" altLang="en-US" sz="4400" b="1" dirty="0">
              <a:solidFill>
                <a:srgbClr val="C00000"/>
              </a:solidFill>
            </a:endParaRPr>
          </a:p>
        </p:txBody>
      </p:sp>
      <p:sp>
        <p:nvSpPr>
          <p:cNvPr id="4" name="向上箭號 3"/>
          <p:cNvSpPr/>
          <p:nvPr/>
        </p:nvSpPr>
        <p:spPr>
          <a:xfrm>
            <a:off x="5980670" y="1046205"/>
            <a:ext cx="444844" cy="78259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4753233" y="337751"/>
            <a:ext cx="390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/>
              <a:t>聊天室</a:t>
            </a:r>
            <a:r>
              <a:rPr lang="en-US" altLang="zh-TW" sz="3600" b="1" dirty="0">
                <a:sym typeface="Wingdings" panose="05000000000000000000" pitchFamily="2" charset="2"/>
              </a:rPr>
              <a:t></a:t>
            </a:r>
            <a:r>
              <a:rPr lang="zh-TW" altLang="en-US" sz="3600" b="1" dirty="0"/>
              <a:t>天上的事</a:t>
            </a:r>
            <a:endParaRPr lang="zh-HK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745623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32022" y="-82379"/>
            <a:ext cx="815546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2800" b="1" dirty="0">
                <a:latin typeface="Arial" panose="020B0604020202020204" pitchFamily="34" charset="0"/>
              </a:rPr>
              <a:t>腓立比書</a:t>
            </a:r>
            <a:r>
              <a:rPr lang="en-US" altLang="zh-TW" sz="2800" b="1" dirty="0">
                <a:latin typeface="Arial" panose="020B0604020202020204" pitchFamily="34" charset="0"/>
              </a:rPr>
              <a:t>1</a:t>
            </a:r>
            <a:r>
              <a:rPr lang="zh-TW" altLang="en-US" sz="2800" b="1" dirty="0">
                <a:latin typeface="Arial" panose="020B0604020202020204" pitchFamily="34" charset="0"/>
              </a:rPr>
              <a:t>章</a:t>
            </a:r>
            <a:r>
              <a:rPr lang="en-US" altLang="zh-TW" sz="2800" b="1" dirty="0">
                <a:latin typeface="Arial" panose="020B0604020202020204" pitchFamily="34" charset="0"/>
              </a:rPr>
              <a:t>3-6</a:t>
            </a:r>
            <a:r>
              <a:rPr lang="zh-TW" altLang="en-US" sz="2800" b="1" dirty="0">
                <a:latin typeface="Arial" panose="020B0604020202020204" pitchFamily="34" charset="0"/>
              </a:rPr>
              <a:t>節</a:t>
            </a:r>
            <a:endParaRPr lang="en-US" altLang="zh-TW" sz="2800" b="1" dirty="0">
              <a:latin typeface="Arial" panose="020B0604020202020204" pitchFamily="34" charset="0"/>
            </a:endParaRPr>
          </a:p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HK" altLang="zh-HK" sz="4400" b="1" dirty="0">
                <a:latin typeface="Arial" panose="020B0604020202020204" pitchFamily="34" charset="0"/>
              </a:rPr>
              <a:t>1:3 我每逢想念你們就感謝我的　神</a:t>
            </a:r>
            <a:r>
              <a:rPr lang="zh-TW" altLang="en-US" sz="4400" b="1" dirty="0">
                <a:latin typeface="Arial" panose="020B0604020202020204" pitchFamily="34" charset="0"/>
              </a:rPr>
              <a:t>。</a:t>
            </a:r>
            <a:endParaRPr lang="en-US" altLang="zh-TW" sz="4400" b="1" dirty="0">
              <a:latin typeface="Arial" panose="020B0604020202020204" pitchFamily="34" charset="0"/>
            </a:endParaRPr>
          </a:p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HK" altLang="zh-HK" sz="4400" b="1" dirty="0">
                <a:latin typeface="Arial" panose="020B0604020202020204" pitchFamily="34" charset="0"/>
              </a:rPr>
              <a:t>1:4 （每逢為你們眾人祈求的時候常是歡歡喜喜的</a:t>
            </a:r>
            <a:r>
              <a:rPr lang="zh-HK" altLang="zh-HK" sz="4400" b="1" u="sng" dirty="0">
                <a:latin typeface="Arial" panose="020B0604020202020204" pitchFamily="34" charset="0"/>
              </a:rPr>
              <a:t>祈求</a:t>
            </a:r>
            <a:r>
              <a:rPr lang="zh-HK" altLang="zh-HK" sz="4400" b="1" dirty="0">
                <a:latin typeface="Arial" panose="020B0604020202020204" pitchFamily="34" charset="0"/>
              </a:rPr>
              <a:t>）</a:t>
            </a:r>
            <a:endParaRPr lang="en-US" altLang="zh-HK" sz="4400" b="1" dirty="0">
              <a:latin typeface="Arial" panose="020B0604020202020204" pitchFamily="34" charset="0"/>
            </a:endParaRPr>
          </a:p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HK" altLang="zh-HK" sz="4400" b="1" dirty="0">
                <a:latin typeface="Arial" panose="020B0604020202020204" pitchFamily="34" charset="0"/>
              </a:rPr>
              <a:t>1:5 </a:t>
            </a:r>
            <a:r>
              <a:rPr lang="zh-HK" altLang="zh-HK" sz="4400" b="1" u="sng" dirty="0">
                <a:latin typeface="Arial" panose="020B0604020202020204" pitchFamily="34" charset="0"/>
              </a:rPr>
              <a:t>因為</a:t>
            </a:r>
            <a:r>
              <a:rPr lang="zh-HK" altLang="zh-HK" sz="4400" b="1" dirty="0">
                <a:latin typeface="Arial" panose="020B0604020202020204" pitchFamily="34" charset="0"/>
              </a:rPr>
              <a:t>從頭一天直到如今</a:t>
            </a:r>
            <a:r>
              <a:rPr lang="zh-TW" altLang="en-US" sz="4400" b="1" dirty="0">
                <a:latin typeface="Arial" panose="020B0604020202020204" pitchFamily="34" charset="0"/>
              </a:rPr>
              <a:t>，</a:t>
            </a:r>
            <a:r>
              <a:rPr lang="zh-HK" altLang="zh-HK" sz="4400" b="1" dirty="0">
                <a:latin typeface="Arial" panose="020B0604020202020204" pitchFamily="34" charset="0"/>
              </a:rPr>
              <a:t>你們是同心合意的興旺福音。</a:t>
            </a:r>
            <a:endParaRPr lang="en-US" altLang="zh-HK" sz="4400" b="1" dirty="0">
              <a:latin typeface="Arial" panose="020B0604020202020204" pitchFamily="34" charset="0"/>
            </a:endParaRPr>
          </a:p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HK" altLang="zh-HK" sz="4400" b="1" dirty="0">
                <a:latin typeface="Arial" panose="020B0604020202020204" pitchFamily="34" charset="0"/>
              </a:rPr>
              <a:t>1:6 我深信那在你們心裡動了善工的必成全這工</a:t>
            </a:r>
            <a:r>
              <a:rPr lang="zh-TW" altLang="en-US" sz="4400" b="1" dirty="0">
                <a:latin typeface="Arial" panose="020B0604020202020204" pitchFamily="34" charset="0"/>
              </a:rPr>
              <a:t>，</a:t>
            </a:r>
            <a:r>
              <a:rPr lang="zh-HK" altLang="zh-HK" sz="4400" b="1" dirty="0">
                <a:latin typeface="Arial" panose="020B0604020202020204" pitchFamily="34" charset="0"/>
              </a:rPr>
              <a:t>直到耶穌基督的日子</a:t>
            </a:r>
            <a:r>
              <a:rPr lang="zh-TW" altLang="en-US" sz="4400" b="1" dirty="0">
                <a:latin typeface="Arial" panose="020B0604020202020204" pitchFamily="34" charset="0"/>
              </a:rPr>
              <a:t>。</a:t>
            </a:r>
            <a:endParaRPr lang="zh-HK" altLang="zh-HK" sz="44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412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矩形 31"/>
          <p:cNvSpPr/>
          <p:nvPr/>
        </p:nvSpPr>
        <p:spPr>
          <a:xfrm>
            <a:off x="691976" y="173262"/>
            <a:ext cx="8089557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b="1" dirty="0"/>
              <a:t>末世時間表                                                                   </a:t>
            </a:r>
            <a:endParaRPr lang="en-US" altLang="zh-HK" dirty="0"/>
          </a:p>
          <a:p>
            <a:endParaRPr lang="en-US" altLang="zh-HK" dirty="0"/>
          </a:p>
          <a:p>
            <a:r>
              <a:rPr lang="en-US" altLang="zh-HK" dirty="0"/>
              <a:t>                                                                                                                   </a:t>
            </a:r>
            <a:r>
              <a:rPr lang="zh-TW" altLang="en-US" dirty="0"/>
              <a:t>主再來及教會被提</a:t>
            </a:r>
            <a:r>
              <a:rPr lang="en-US" altLang="zh-HK" dirty="0"/>
              <a:t>                                                                                                                                                                         </a:t>
            </a:r>
          </a:p>
          <a:p>
            <a:endParaRPr lang="en-US" altLang="zh-HK" dirty="0"/>
          </a:p>
          <a:p>
            <a:endParaRPr lang="en-US" altLang="zh-HK" dirty="0"/>
          </a:p>
          <a:p>
            <a:r>
              <a:rPr lang="en-US" altLang="zh-TW" dirty="0"/>
              <a:t>_____________________________________________________________________</a:t>
            </a:r>
          </a:p>
          <a:p>
            <a:r>
              <a:rPr lang="en-US" altLang="zh-HK" dirty="0"/>
              <a:t>                  </a:t>
            </a:r>
            <a:r>
              <a:rPr lang="zh-TW" altLang="en-US" dirty="0"/>
              <a:t>主           釘             復       升</a:t>
            </a:r>
            <a:endParaRPr lang="en-US" altLang="zh-TW" dirty="0"/>
          </a:p>
          <a:p>
            <a:r>
              <a:rPr lang="en-US" altLang="zh-HK" dirty="0"/>
              <a:t>                  </a:t>
            </a:r>
            <a:r>
              <a:rPr lang="zh-TW" altLang="en-US" dirty="0"/>
              <a:t>降           十             活       天                                 </a:t>
            </a:r>
            <a:r>
              <a:rPr lang="en-US" altLang="zh-TW" dirty="0"/>
              <a:t>                                                   </a:t>
            </a:r>
          </a:p>
          <a:p>
            <a:r>
              <a:rPr lang="en-US" altLang="zh-HK" dirty="0"/>
              <a:t>                  </a:t>
            </a:r>
            <a:r>
              <a:rPr lang="zh-TW" altLang="en-US" dirty="0"/>
              <a:t>生           架    埋</a:t>
            </a:r>
            <a:endParaRPr lang="en-US" altLang="zh-TW" dirty="0"/>
          </a:p>
          <a:p>
            <a:r>
              <a:rPr lang="en-US" altLang="zh-HK" dirty="0"/>
              <a:t>                                          </a:t>
            </a:r>
            <a:r>
              <a:rPr lang="zh-TW" altLang="en-US" dirty="0"/>
              <a:t>葬</a:t>
            </a:r>
            <a:r>
              <a:rPr lang="en-US" altLang="zh-HK" dirty="0"/>
              <a:t>                           </a:t>
            </a:r>
            <a:r>
              <a:rPr lang="en-US" altLang="zh-TW" dirty="0"/>
              <a:t>37</a:t>
            </a:r>
            <a:r>
              <a:rPr lang="zh-TW" altLang="en-US" dirty="0"/>
              <a:t>年</a:t>
            </a:r>
            <a:r>
              <a:rPr lang="en-US" altLang="zh-HK" dirty="0"/>
              <a:t>     </a:t>
            </a:r>
            <a:r>
              <a:rPr lang="en-US" altLang="zh-TW" dirty="0"/>
              <a:t>47    50    52                               67</a:t>
            </a:r>
            <a:endParaRPr lang="en-US" altLang="zh-HK" dirty="0"/>
          </a:p>
          <a:p>
            <a:r>
              <a:rPr lang="en-US" altLang="zh-HK" dirty="0"/>
              <a:t>                                                                           </a:t>
            </a:r>
            <a:r>
              <a:rPr lang="zh-TW" altLang="en-US" dirty="0"/>
              <a:t>保        至   至    至                                年</a:t>
            </a:r>
            <a:endParaRPr lang="en-US" altLang="zh-TW" dirty="0"/>
          </a:p>
          <a:p>
            <a:r>
              <a:rPr lang="zh-TW" altLang="en-US" dirty="0"/>
              <a:t>                                                                           羅       </a:t>
            </a:r>
            <a:r>
              <a:rPr lang="en-US" altLang="zh-TW" dirty="0"/>
              <a:t>49    52    57                                </a:t>
            </a:r>
            <a:r>
              <a:rPr lang="zh-TW" altLang="en-US" dirty="0"/>
              <a:t>殉</a:t>
            </a:r>
            <a:endParaRPr lang="en-US" altLang="zh-TW" dirty="0"/>
          </a:p>
          <a:p>
            <a:r>
              <a:rPr lang="zh-TW" altLang="en-US" dirty="0"/>
              <a:t>                                                                           信        年   年    年              建立          道</a:t>
            </a:r>
            <a:endParaRPr lang="en-US" altLang="zh-TW" dirty="0"/>
          </a:p>
          <a:p>
            <a:r>
              <a:rPr lang="zh-TW" altLang="en-US" dirty="0"/>
              <a:t>                                                                           主</a:t>
            </a:r>
            <a:r>
              <a:rPr lang="en-US" altLang="zh-HK" dirty="0"/>
              <a:t>        </a:t>
            </a:r>
            <a:r>
              <a:rPr lang="zh-TW" altLang="en-US" dirty="0"/>
              <a:t>第   第    第              哥林多教會</a:t>
            </a:r>
            <a:endParaRPr lang="en-US" altLang="zh-TW" dirty="0"/>
          </a:p>
          <a:p>
            <a:r>
              <a:rPr lang="en-US" altLang="zh-HK" dirty="0"/>
              <a:t>                                                                                       </a:t>
            </a:r>
            <a:r>
              <a:rPr lang="zh-TW" altLang="en-US" dirty="0"/>
              <a:t>一   二    三</a:t>
            </a:r>
            <a:endParaRPr lang="en-US" altLang="zh-TW" dirty="0"/>
          </a:p>
          <a:p>
            <a:r>
              <a:rPr lang="en-US" altLang="zh-HK" dirty="0"/>
              <a:t>                                                                                       </a:t>
            </a:r>
            <a:r>
              <a:rPr lang="zh-TW" altLang="en-US" dirty="0"/>
              <a:t>次</a:t>
            </a:r>
            <a:r>
              <a:rPr lang="en-US" altLang="zh-HK" dirty="0"/>
              <a:t>   </a:t>
            </a:r>
            <a:r>
              <a:rPr lang="zh-TW" altLang="en-US" dirty="0"/>
              <a:t>次    次   </a:t>
            </a:r>
            <a:r>
              <a:rPr lang="en-US" altLang="zh-TW" dirty="0"/>
              <a:t>58-62</a:t>
            </a:r>
            <a:r>
              <a:rPr lang="zh-TW" altLang="en-US" dirty="0"/>
              <a:t>年</a:t>
            </a:r>
            <a:endParaRPr lang="en-US" altLang="zh-HK" dirty="0"/>
          </a:p>
          <a:p>
            <a:r>
              <a:rPr lang="en-US" altLang="zh-HK" dirty="0"/>
              <a:t>                                                                                       </a:t>
            </a:r>
            <a:r>
              <a:rPr lang="zh-TW" altLang="en-US" dirty="0"/>
              <a:t>佈   佈   佈</a:t>
            </a:r>
            <a:endParaRPr lang="en-US" altLang="zh-TW" dirty="0"/>
          </a:p>
          <a:p>
            <a:r>
              <a:rPr lang="en-US" altLang="zh-HK" dirty="0"/>
              <a:t>                                                                                       </a:t>
            </a:r>
            <a:r>
              <a:rPr lang="zh-TW" altLang="en-US" dirty="0"/>
              <a:t>道   道   道                           支</a:t>
            </a:r>
            <a:endParaRPr lang="en-US" altLang="zh-TW" dirty="0"/>
          </a:p>
          <a:p>
            <a:r>
              <a:rPr lang="en-US" altLang="zh-HK" dirty="0"/>
              <a:t>                                                                                       </a:t>
            </a:r>
            <a:r>
              <a:rPr lang="zh-TW" altLang="en-US" dirty="0"/>
              <a:t>旅   旅   旅  寫腓立比書    持</a:t>
            </a:r>
            <a:endParaRPr lang="en-US" altLang="zh-TW" dirty="0"/>
          </a:p>
          <a:p>
            <a:r>
              <a:rPr lang="en-US" altLang="zh-HK" dirty="0"/>
              <a:t>                                                                                       </a:t>
            </a:r>
            <a:r>
              <a:rPr lang="zh-TW" altLang="en-US" dirty="0"/>
              <a:t>程</a:t>
            </a:r>
            <a:r>
              <a:rPr lang="en-US" altLang="zh-HK" dirty="0"/>
              <a:t>   </a:t>
            </a:r>
            <a:r>
              <a:rPr lang="zh-TW" altLang="en-US" dirty="0"/>
              <a:t>程</a:t>
            </a:r>
            <a:r>
              <a:rPr lang="en-US" altLang="zh-HK" dirty="0"/>
              <a:t>   </a:t>
            </a:r>
            <a:r>
              <a:rPr lang="zh-TW" altLang="en-US" dirty="0"/>
              <a:t>程  </a:t>
            </a:r>
            <a:r>
              <a:rPr lang="en-US" altLang="zh-TW" dirty="0"/>
              <a:t>(8</a:t>
            </a:r>
            <a:r>
              <a:rPr lang="zh-TW" altLang="en-US" dirty="0"/>
              <a:t>至</a:t>
            </a:r>
            <a:r>
              <a:rPr lang="en-US" altLang="zh-TW" dirty="0"/>
              <a:t>12</a:t>
            </a:r>
            <a:r>
              <a:rPr lang="zh-TW" altLang="en-US" dirty="0"/>
              <a:t>年</a:t>
            </a:r>
            <a:r>
              <a:rPr lang="en-US" altLang="zh-TW" dirty="0"/>
              <a:t>)        </a:t>
            </a:r>
            <a:r>
              <a:rPr lang="zh-TW" altLang="en-US" dirty="0"/>
              <a:t>保</a:t>
            </a:r>
            <a:endParaRPr lang="en-US" altLang="zh-TW" dirty="0"/>
          </a:p>
          <a:p>
            <a:r>
              <a:rPr lang="en-US" altLang="zh-TW" dirty="0"/>
              <a:t>                                                                                                                                      </a:t>
            </a:r>
            <a:r>
              <a:rPr lang="zh-TW" altLang="en-US" dirty="0"/>
              <a:t>羅</a:t>
            </a:r>
            <a:endParaRPr lang="en-US" altLang="zh-TW" dirty="0"/>
          </a:p>
          <a:p>
            <a:r>
              <a:rPr lang="en-US" altLang="zh-HK" dirty="0"/>
              <a:t>                                                                                        </a:t>
            </a:r>
            <a:r>
              <a:rPr lang="zh-TW" altLang="en-US" dirty="0"/>
              <a:t>建立腓立比教會</a:t>
            </a:r>
            <a:endParaRPr lang="en-US" altLang="zh-HK" dirty="0"/>
          </a:p>
          <a:p>
            <a:endParaRPr lang="en-US" altLang="zh-HK" dirty="0"/>
          </a:p>
        </p:txBody>
      </p:sp>
      <p:sp>
        <p:nvSpPr>
          <p:cNvPr id="33" name="向下箭號 32"/>
          <p:cNvSpPr/>
          <p:nvPr/>
        </p:nvSpPr>
        <p:spPr>
          <a:xfrm>
            <a:off x="1764548" y="1269430"/>
            <a:ext cx="148281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pic>
        <p:nvPicPr>
          <p:cNvPr id="34" name="圖片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5085" y="1152487"/>
            <a:ext cx="769963" cy="1089009"/>
          </a:xfrm>
          <a:prstGeom prst="rect">
            <a:avLst/>
          </a:prstGeom>
        </p:spPr>
      </p:pic>
      <p:sp>
        <p:nvSpPr>
          <p:cNvPr id="35" name="向下箭號 34"/>
          <p:cNvSpPr/>
          <p:nvPr/>
        </p:nvSpPr>
        <p:spPr>
          <a:xfrm>
            <a:off x="3009285" y="2183830"/>
            <a:ext cx="150202" cy="5799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6" name="向上箭號 35"/>
          <p:cNvSpPr/>
          <p:nvPr/>
        </p:nvSpPr>
        <p:spPr>
          <a:xfrm>
            <a:off x="3493256" y="1829606"/>
            <a:ext cx="74141" cy="34679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7" name="向上箭號 36"/>
          <p:cNvSpPr/>
          <p:nvPr/>
        </p:nvSpPr>
        <p:spPr>
          <a:xfrm>
            <a:off x="4045605" y="1239791"/>
            <a:ext cx="185351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9" name="向下箭號 38"/>
          <p:cNvSpPr/>
          <p:nvPr/>
        </p:nvSpPr>
        <p:spPr>
          <a:xfrm>
            <a:off x="4802387" y="2183830"/>
            <a:ext cx="119450" cy="8270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0" name="向下箭號 39"/>
          <p:cNvSpPr/>
          <p:nvPr/>
        </p:nvSpPr>
        <p:spPr>
          <a:xfrm>
            <a:off x="5395166" y="2169008"/>
            <a:ext cx="98854" cy="8270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1" name="向下箭號 40"/>
          <p:cNvSpPr/>
          <p:nvPr/>
        </p:nvSpPr>
        <p:spPr>
          <a:xfrm>
            <a:off x="5841725" y="2176401"/>
            <a:ext cx="98854" cy="8270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2" name="向下箭號 41"/>
          <p:cNvSpPr/>
          <p:nvPr/>
        </p:nvSpPr>
        <p:spPr>
          <a:xfrm>
            <a:off x="6281075" y="2183830"/>
            <a:ext cx="98854" cy="8270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3" name="向下箭號 42"/>
          <p:cNvSpPr/>
          <p:nvPr/>
        </p:nvSpPr>
        <p:spPr>
          <a:xfrm>
            <a:off x="6718236" y="2158307"/>
            <a:ext cx="45719" cy="24458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4" name="向下箭號 43"/>
          <p:cNvSpPr/>
          <p:nvPr/>
        </p:nvSpPr>
        <p:spPr>
          <a:xfrm>
            <a:off x="6689683" y="4917184"/>
            <a:ext cx="45719" cy="6054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8" name="向右箭號 47"/>
          <p:cNvSpPr/>
          <p:nvPr/>
        </p:nvSpPr>
        <p:spPr>
          <a:xfrm>
            <a:off x="5940579" y="4110730"/>
            <a:ext cx="1028632" cy="494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9" name="向下箭號 48"/>
          <p:cNvSpPr/>
          <p:nvPr/>
        </p:nvSpPr>
        <p:spPr>
          <a:xfrm>
            <a:off x="5841725" y="6071286"/>
            <a:ext cx="45719" cy="2430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0" name="向上箭號 49"/>
          <p:cNvSpPr/>
          <p:nvPr/>
        </p:nvSpPr>
        <p:spPr>
          <a:xfrm>
            <a:off x="7743568" y="4522573"/>
            <a:ext cx="264302" cy="62607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2" name="上彎箭號 51"/>
          <p:cNvSpPr/>
          <p:nvPr/>
        </p:nvSpPr>
        <p:spPr>
          <a:xfrm>
            <a:off x="7068065" y="6441989"/>
            <a:ext cx="873211" cy="148281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3" name="向下箭號 52"/>
          <p:cNvSpPr/>
          <p:nvPr/>
        </p:nvSpPr>
        <p:spPr>
          <a:xfrm>
            <a:off x="8106032" y="2183830"/>
            <a:ext cx="131806" cy="8122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5" name="向下箭號 54"/>
          <p:cNvSpPr/>
          <p:nvPr/>
        </p:nvSpPr>
        <p:spPr>
          <a:xfrm>
            <a:off x="8386119" y="362464"/>
            <a:ext cx="197708" cy="6664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6" name="向上箭號 55"/>
          <p:cNvSpPr/>
          <p:nvPr/>
        </p:nvSpPr>
        <p:spPr>
          <a:xfrm>
            <a:off x="8361405" y="1425146"/>
            <a:ext cx="247135" cy="72904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61881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24930" y="98853"/>
            <a:ext cx="727401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dirty="0"/>
              <a:t>腓立比教會傳福音的模式</a:t>
            </a:r>
            <a:endParaRPr lang="en-US" altLang="zh-TW" sz="3600" b="1" dirty="0"/>
          </a:p>
          <a:p>
            <a:endParaRPr lang="en-US" altLang="zh-HK" dirty="0"/>
          </a:p>
          <a:p>
            <a:pPr marL="342900" indent="-342900">
              <a:buAutoNum type="arabicPeriod"/>
            </a:pPr>
            <a:r>
              <a:rPr lang="zh-TW" altLang="en-US" sz="4000" b="1" dirty="0">
                <a:solidFill>
                  <a:srgbClr val="C00000"/>
                </a:solidFill>
              </a:rPr>
              <a:t>同一使命</a:t>
            </a:r>
            <a:r>
              <a:rPr lang="zh-TW" altLang="en-US" sz="4000" b="1" dirty="0"/>
              <a:t>：關注到本地和海外的福音事工</a:t>
            </a:r>
            <a:endParaRPr lang="en-US" altLang="zh-TW" sz="4000" b="1" dirty="0"/>
          </a:p>
          <a:p>
            <a:endParaRPr lang="en-US" altLang="zh-TW" sz="4000" b="1" dirty="0"/>
          </a:p>
          <a:p>
            <a:pPr marL="342900" indent="-342900">
              <a:buAutoNum type="arabicPeriod" startAt="2"/>
            </a:pPr>
            <a:r>
              <a:rPr lang="zh-TW" altLang="en-US" sz="4000" b="1" dirty="0">
                <a:solidFill>
                  <a:srgbClr val="C00000"/>
                </a:solidFill>
              </a:rPr>
              <a:t>建立團隊</a:t>
            </a:r>
            <a:r>
              <a:rPr lang="zh-TW" altLang="en-US" sz="4000" b="1" dirty="0"/>
              <a:t>：弟兄姊妹同心合意，集合本地佈道的資源去支持海外的宣教工作。</a:t>
            </a:r>
            <a:endParaRPr lang="en-US" altLang="zh-TW" sz="4000" b="1" dirty="0"/>
          </a:p>
          <a:p>
            <a:endParaRPr lang="en-US" altLang="zh-TW" sz="4000" b="1" dirty="0"/>
          </a:p>
          <a:p>
            <a:r>
              <a:rPr lang="en-US" altLang="zh-TW" sz="4000" b="1" dirty="0">
                <a:solidFill>
                  <a:srgbClr val="C00000"/>
                </a:solidFill>
              </a:rPr>
              <a:t>3.</a:t>
            </a:r>
            <a:r>
              <a:rPr lang="zh-TW" altLang="en-US" sz="4000" b="1" dirty="0">
                <a:solidFill>
                  <a:srgbClr val="C00000"/>
                </a:solidFill>
              </a:rPr>
              <a:t>延續宣教</a:t>
            </a:r>
            <a:r>
              <a:rPr lang="zh-TW" altLang="en-US" sz="4000" b="1" dirty="0"/>
              <a:t>：一邊作福音工作，一邊仰望主再來。</a:t>
            </a:r>
            <a:endParaRPr lang="en-US" altLang="zh-TW" sz="4000" b="1" dirty="0"/>
          </a:p>
          <a:p>
            <a:pPr marL="342900" indent="-342900">
              <a:buAutoNum type="arabicPeriod"/>
            </a:pPr>
            <a:endParaRPr lang="en-US" altLang="zh-HK" dirty="0"/>
          </a:p>
          <a:p>
            <a:pPr marL="342900" indent="-342900">
              <a:buAutoNum type="arabicPeriod"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614037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05946" y="30166"/>
            <a:ext cx="8789773" cy="6617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2800" b="1" dirty="0">
                <a:latin typeface="Arial" panose="020B0604020202020204" pitchFamily="34" charset="0"/>
              </a:rPr>
              <a:t>腓立比書</a:t>
            </a:r>
            <a:r>
              <a:rPr lang="en-US" altLang="zh-TW" sz="2800" b="1" dirty="0">
                <a:latin typeface="Arial" panose="020B0604020202020204" pitchFamily="34" charset="0"/>
              </a:rPr>
              <a:t>1</a:t>
            </a:r>
            <a:r>
              <a:rPr lang="zh-TW" altLang="en-US" sz="2800" b="1" dirty="0">
                <a:latin typeface="Arial" panose="020B0604020202020204" pitchFamily="34" charset="0"/>
              </a:rPr>
              <a:t>章</a:t>
            </a:r>
            <a:r>
              <a:rPr lang="en-US" altLang="zh-TW" sz="2800" b="1" dirty="0">
                <a:latin typeface="Arial" panose="020B0604020202020204" pitchFamily="34" charset="0"/>
              </a:rPr>
              <a:t>3-6</a:t>
            </a:r>
            <a:r>
              <a:rPr lang="zh-TW" altLang="en-US" sz="2800" b="1" dirty="0">
                <a:latin typeface="Arial" panose="020B0604020202020204" pitchFamily="34" charset="0"/>
              </a:rPr>
              <a:t>節</a:t>
            </a:r>
            <a:endParaRPr lang="en-US" altLang="zh-TW" sz="2800" b="1" dirty="0">
              <a:latin typeface="Arial" panose="020B0604020202020204" pitchFamily="34" charset="0"/>
            </a:endParaRPr>
          </a:p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HK" altLang="zh-HK" sz="4400" dirty="0">
                <a:latin typeface="Arial" panose="020B0604020202020204" pitchFamily="34" charset="0"/>
              </a:rPr>
              <a:t>1:3 我每逢想念</a:t>
            </a:r>
            <a:r>
              <a:rPr lang="zh-HK" altLang="zh-HK" sz="4400" b="1" dirty="0">
                <a:solidFill>
                  <a:srgbClr val="C00000"/>
                </a:solidFill>
                <a:latin typeface="Arial" panose="020B0604020202020204" pitchFamily="34" charset="0"/>
              </a:rPr>
              <a:t>你們</a:t>
            </a:r>
            <a:r>
              <a:rPr lang="zh-HK" altLang="zh-HK" sz="4400" dirty="0">
                <a:latin typeface="Arial" panose="020B0604020202020204" pitchFamily="34" charset="0"/>
              </a:rPr>
              <a:t>就</a:t>
            </a:r>
            <a:r>
              <a:rPr lang="zh-HK" altLang="zh-HK" sz="4400" b="1" dirty="0">
                <a:solidFill>
                  <a:srgbClr val="7030A0"/>
                </a:solidFill>
                <a:latin typeface="Arial" panose="020B0604020202020204" pitchFamily="34" charset="0"/>
              </a:rPr>
              <a:t>感謝</a:t>
            </a:r>
            <a:r>
              <a:rPr lang="zh-HK" altLang="zh-HK" sz="4400" dirty="0">
                <a:latin typeface="Arial" panose="020B0604020202020204" pitchFamily="34" charset="0"/>
              </a:rPr>
              <a:t>我的　神</a:t>
            </a:r>
            <a:r>
              <a:rPr lang="zh-TW" altLang="en-US" sz="4400" dirty="0">
                <a:latin typeface="Arial" panose="020B0604020202020204" pitchFamily="34" charset="0"/>
              </a:rPr>
              <a:t>。</a:t>
            </a:r>
            <a:endParaRPr lang="en-US" altLang="zh-TW" sz="4400" dirty="0">
              <a:latin typeface="Arial" panose="020B0604020202020204" pitchFamily="34" charset="0"/>
            </a:endParaRPr>
          </a:p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HK" altLang="zh-HK" sz="4400" dirty="0">
                <a:latin typeface="Arial" panose="020B0604020202020204" pitchFamily="34" charset="0"/>
              </a:rPr>
              <a:t>1:4 （每逢為</a:t>
            </a:r>
            <a:r>
              <a:rPr lang="zh-HK" altLang="zh-HK" sz="4400" b="1" dirty="0">
                <a:solidFill>
                  <a:srgbClr val="C00000"/>
                </a:solidFill>
                <a:latin typeface="Arial" panose="020B0604020202020204" pitchFamily="34" charset="0"/>
              </a:rPr>
              <a:t>你們</a:t>
            </a:r>
            <a:r>
              <a:rPr lang="zh-HK" altLang="zh-HK" sz="4400" dirty="0">
                <a:latin typeface="Arial" panose="020B0604020202020204" pitchFamily="34" charset="0"/>
              </a:rPr>
              <a:t>眾人</a:t>
            </a:r>
            <a:r>
              <a:rPr lang="zh-HK" altLang="zh-HK" sz="4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祈求</a:t>
            </a:r>
            <a:r>
              <a:rPr lang="zh-HK" altLang="zh-HK" sz="4400" dirty="0">
                <a:latin typeface="Arial" panose="020B0604020202020204" pitchFamily="34" charset="0"/>
              </a:rPr>
              <a:t>的時候常是</a:t>
            </a:r>
            <a:r>
              <a:rPr lang="zh-HK" altLang="zh-HK" sz="4400" b="1" dirty="0">
                <a:solidFill>
                  <a:srgbClr val="00B0F0"/>
                </a:solidFill>
                <a:latin typeface="Arial" panose="020B0604020202020204" pitchFamily="34" charset="0"/>
              </a:rPr>
              <a:t>歡歡喜喜</a:t>
            </a:r>
            <a:r>
              <a:rPr lang="zh-HK" altLang="zh-HK" sz="4400" dirty="0">
                <a:latin typeface="Arial" panose="020B0604020202020204" pitchFamily="34" charset="0"/>
              </a:rPr>
              <a:t>的</a:t>
            </a:r>
            <a:r>
              <a:rPr lang="zh-HK" altLang="zh-HK" sz="4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祈求</a:t>
            </a:r>
            <a:r>
              <a:rPr lang="zh-HK" altLang="zh-HK" sz="4400" dirty="0">
                <a:latin typeface="Arial" panose="020B0604020202020204" pitchFamily="34" charset="0"/>
              </a:rPr>
              <a:t>）</a:t>
            </a:r>
            <a:endParaRPr lang="en-US" altLang="zh-HK" sz="4400" dirty="0">
              <a:latin typeface="Arial" panose="020B0604020202020204" pitchFamily="34" charset="0"/>
            </a:endParaRPr>
          </a:p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HK" altLang="zh-HK" sz="4400" dirty="0">
                <a:latin typeface="Arial" panose="020B0604020202020204" pitchFamily="34" charset="0"/>
              </a:rPr>
              <a:t>1:5 因為從頭一天直到如今</a:t>
            </a:r>
            <a:r>
              <a:rPr lang="zh-TW" altLang="en-US" sz="4400" dirty="0">
                <a:latin typeface="Arial" panose="020B0604020202020204" pitchFamily="34" charset="0"/>
              </a:rPr>
              <a:t>，</a:t>
            </a:r>
            <a:r>
              <a:rPr lang="zh-HK" altLang="zh-HK" sz="4400" b="1" dirty="0">
                <a:solidFill>
                  <a:srgbClr val="C00000"/>
                </a:solidFill>
                <a:latin typeface="Arial" panose="020B0604020202020204" pitchFamily="34" charset="0"/>
              </a:rPr>
              <a:t>你們</a:t>
            </a:r>
            <a:r>
              <a:rPr lang="zh-HK" altLang="zh-HK" sz="4400" dirty="0">
                <a:latin typeface="Arial" panose="020B0604020202020204" pitchFamily="34" charset="0"/>
              </a:rPr>
              <a:t>是</a:t>
            </a:r>
            <a:r>
              <a:rPr lang="zh-HK" altLang="zh-HK" sz="4400" b="1" dirty="0">
                <a:solidFill>
                  <a:srgbClr val="C00000"/>
                </a:solidFill>
                <a:latin typeface="Arial" panose="020B0604020202020204" pitchFamily="34" charset="0"/>
              </a:rPr>
              <a:t>同心合意的</a:t>
            </a:r>
            <a:r>
              <a:rPr lang="zh-HK" altLang="zh-HK" sz="4400" b="1" dirty="0">
                <a:solidFill>
                  <a:srgbClr val="7030A0"/>
                </a:solidFill>
                <a:latin typeface="Arial" panose="020B0604020202020204" pitchFamily="34" charset="0"/>
              </a:rPr>
              <a:t>興旺福音</a:t>
            </a:r>
            <a:r>
              <a:rPr lang="zh-HK" altLang="zh-HK" sz="4400" dirty="0">
                <a:latin typeface="Arial" panose="020B0604020202020204" pitchFamily="34" charset="0"/>
              </a:rPr>
              <a:t>。</a:t>
            </a:r>
            <a:endParaRPr lang="en-US" altLang="zh-HK" sz="4400" dirty="0">
              <a:latin typeface="Arial" panose="020B0604020202020204" pitchFamily="34" charset="0"/>
            </a:endParaRPr>
          </a:p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HK" altLang="zh-HK" sz="4400" dirty="0">
                <a:latin typeface="Arial" panose="020B0604020202020204" pitchFamily="34" charset="0"/>
              </a:rPr>
              <a:t>1:6 我深信那在</a:t>
            </a:r>
            <a:r>
              <a:rPr lang="zh-HK" altLang="zh-HK" sz="4400" b="1" dirty="0">
                <a:solidFill>
                  <a:srgbClr val="C00000"/>
                </a:solidFill>
                <a:latin typeface="Arial" panose="020B0604020202020204" pitchFamily="34" charset="0"/>
              </a:rPr>
              <a:t>你們</a:t>
            </a:r>
            <a:r>
              <a:rPr lang="zh-HK" altLang="zh-HK" sz="4400" dirty="0">
                <a:latin typeface="Arial" panose="020B0604020202020204" pitchFamily="34" charset="0"/>
              </a:rPr>
              <a:t>心裡動了善工的必成全這工</a:t>
            </a:r>
            <a:r>
              <a:rPr lang="zh-TW" altLang="en-US" sz="4400" dirty="0">
                <a:latin typeface="Arial" panose="020B0604020202020204" pitchFamily="34" charset="0"/>
              </a:rPr>
              <a:t>，</a:t>
            </a:r>
            <a:r>
              <a:rPr lang="zh-HK" altLang="zh-HK" sz="4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直到耶穌基督的日子</a:t>
            </a:r>
            <a:r>
              <a:rPr lang="zh-TW" altLang="en-US" sz="4400" dirty="0">
                <a:latin typeface="Arial" panose="020B0604020202020204" pitchFamily="34" charset="0"/>
              </a:rPr>
              <a:t>。</a:t>
            </a:r>
            <a:endParaRPr lang="zh-HK" altLang="zh-HK" sz="4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116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477795" y="0"/>
            <a:ext cx="860854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b="1" dirty="0">
                <a:solidFill>
                  <a:srgbClr val="C00000"/>
                </a:solidFill>
              </a:rPr>
              <a:t>1.</a:t>
            </a:r>
            <a:r>
              <a:rPr lang="zh-TW" altLang="en-US" sz="4000" b="1" dirty="0">
                <a:solidFill>
                  <a:srgbClr val="7030A0"/>
                </a:solidFill>
              </a:rPr>
              <a:t>值得感謝</a:t>
            </a:r>
            <a:r>
              <a:rPr lang="zh-TW" altLang="en-US" sz="4000" b="1" dirty="0">
                <a:solidFill>
                  <a:srgbClr val="C00000"/>
                </a:solidFill>
              </a:rPr>
              <a:t>：</a:t>
            </a:r>
            <a:endParaRPr lang="en-US" altLang="zh-TW" sz="4000" b="1" dirty="0">
              <a:solidFill>
                <a:srgbClr val="C00000"/>
              </a:solidFill>
            </a:endParaRPr>
          </a:p>
          <a:p>
            <a:r>
              <a:rPr lang="zh-TW" altLang="en-US" sz="4000" b="1" dirty="0">
                <a:solidFill>
                  <a:srgbClr val="C00000"/>
                </a:solidFill>
              </a:rPr>
              <a:t>你們對準福音使命</a:t>
            </a:r>
            <a:r>
              <a:rPr lang="en-US" altLang="zh-TW" sz="4000" b="1" dirty="0">
                <a:solidFill>
                  <a:srgbClr val="C00000"/>
                </a:solidFill>
              </a:rPr>
              <a:t>---</a:t>
            </a:r>
            <a:r>
              <a:rPr lang="zh-TW" altLang="en-US" sz="4000" b="1" dirty="0">
                <a:solidFill>
                  <a:srgbClr val="7030A0"/>
                </a:solidFill>
              </a:rPr>
              <a:t>興旺福音。</a:t>
            </a:r>
            <a:endParaRPr lang="en-US" altLang="zh-TW" sz="4000" b="1" dirty="0">
              <a:solidFill>
                <a:srgbClr val="7030A0"/>
              </a:solidFill>
            </a:endParaRPr>
          </a:p>
          <a:p>
            <a:endParaRPr lang="en-US" altLang="zh-TW" sz="4000" b="1" dirty="0">
              <a:solidFill>
                <a:srgbClr val="C00000"/>
              </a:solidFill>
            </a:endParaRPr>
          </a:p>
          <a:p>
            <a:r>
              <a:rPr lang="en-US" altLang="zh-TW" sz="4000" b="1" dirty="0">
                <a:solidFill>
                  <a:srgbClr val="C00000"/>
                </a:solidFill>
              </a:rPr>
              <a:t>2.</a:t>
            </a:r>
            <a:r>
              <a:rPr lang="zh-TW" altLang="en-US" sz="4000" b="1" dirty="0">
                <a:solidFill>
                  <a:srgbClr val="00B0F0"/>
                </a:solidFill>
              </a:rPr>
              <a:t>值得歡喜</a:t>
            </a:r>
            <a:r>
              <a:rPr lang="zh-TW" altLang="en-US" sz="4000" b="1" dirty="0">
                <a:solidFill>
                  <a:srgbClr val="C00000"/>
                </a:solidFill>
              </a:rPr>
              <a:t>：</a:t>
            </a:r>
            <a:endParaRPr lang="en-US" altLang="zh-TW" sz="4000" b="1" dirty="0">
              <a:solidFill>
                <a:srgbClr val="C00000"/>
              </a:solidFill>
            </a:endParaRPr>
          </a:p>
          <a:p>
            <a:r>
              <a:rPr lang="zh-TW" altLang="en-US" sz="4000" b="1" dirty="0">
                <a:solidFill>
                  <a:srgbClr val="C00000"/>
                </a:solidFill>
              </a:rPr>
              <a:t>你們建立團隊回應福音使命</a:t>
            </a:r>
            <a:r>
              <a:rPr lang="en-US" altLang="zh-TW" sz="4000" b="1" dirty="0">
                <a:solidFill>
                  <a:srgbClr val="C00000"/>
                </a:solidFill>
              </a:rPr>
              <a:t>---</a:t>
            </a:r>
            <a:r>
              <a:rPr lang="zh-TW" altLang="en-US" sz="4000" b="1" dirty="0">
                <a:solidFill>
                  <a:srgbClr val="00B0F0"/>
                </a:solidFill>
              </a:rPr>
              <a:t>同心合意興旺福音。</a:t>
            </a:r>
            <a:endParaRPr lang="en-US" altLang="zh-TW" sz="4000" b="1" dirty="0">
              <a:solidFill>
                <a:srgbClr val="00B0F0"/>
              </a:solidFill>
            </a:endParaRPr>
          </a:p>
          <a:p>
            <a:endParaRPr lang="en-US" altLang="zh-TW" sz="4000" b="1" dirty="0">
              <a:solidFill>
                <a:srgbClr val="C00000"/>
              </a:solidFill>
            </a:endParaRPr>
          </a:p>
          <a:p>
            <a:r>
              <a:rPr lang="en-US" altLang="zh-TW" sz="4000" b="1" dirty="0">
                <a:solidFill>
                  <a:srgbClr val="C00000"/>
                </a:solidFill>
              </a:rPr>
              <a:t>3.</a:t>
            </a:r>
            <a:r>
              <a:rPr lang="zh-TW" altLang="en-US" sz="4000" b="1" dirty="0">
                <a:solidFill>
                  <a:schemeClr val="accent6">
                    <a:lumMod val="75000"/>
                  </a:schemeClr>
                </a:solidFill>
              </a:rPr>
              <a:t>值得祈求</a:t>
            </a:r>
            <a:r>
              <a:rPr lang="zh-TW" altLang="en-US" sz="4000" b="1" dirty="0">
                <a:solidFill>
                  <a:srgbClr val="C00000"/>
                </a:solidFill>
              </a:rPr>
              <a:t>：</a:t>
            </a:r>
            <a:endParaRPr lang="en-US" altLang="zh-TW" sz="4000" b="1" dirty="0">
              <a:solidFill>
                <a:srgbClr val="C00000"/>
              </a:solidFill>
            </a:endParaRPr>
          </a:p>
          <a:p>
            <a:r>
              <a:rPr lang="zh-TW" altLang="en-US" sz="4000" b="1" dirty="0">
                <a:solidFill>
                  <a:srgbClr val="C00000"/>
                </a:solidFill>
              </a:rPr>
              <a:t>你們延續建立團隊回應福音使命</a:t>
            </a:r>
            <a:r>
              <a:rPr lang="en-US" altLang="zh-TW" sz="4000" b="1" dirty="0">
                <a:solidFill>
                  <a:srgbClr val="C00000"/>
                </a:solidFill>
              </a:rPr>
              <a:t>---</a:t>
            </a:r>
            <a:r>
              <a:rPr lang="zh-TW" altLang="en-US" sz="4000" b="1" dirty="0">
                <a:solidFill>
                  <a:schemeClr val="accent6">
                    <a:lumMod val="75000"/>
                  </a:schemeClr>
                </a:solidFill>
              </a:rPr>
              <a:t>同心合意興旺福音直到耶穌基督再來。</a:t>
            </a:r>
            <a:endParaRPr lang="zh-HK" altLang="en-US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176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774356" y="-5417"/>
            <a:ext cx="7957752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HK" dirty="0"/>
              <a:t> </a:t>
            </a:r>
            <a:r>
              <a:rPr lang="zh-TW" altLang="en-US" sz="4400" b="1" dirty="0"/>
              <a:t>今天晚上讓我們為平安福音堂向主</a:t>
            </a:r>
            <a:r>
              <a:rPr lang="zh-TW" altLang="en-US" sz="4400" b="1" u="sng" dirty="0"/>
              <a:t>祈求</a:t>
            </a:r>
            <a:r>
              <a:rPr lang="zh-TW" altLang="en-US" sz="4400" b="1" dirty="0"/>
              <a:t>，因為</a:t>
            </a:r>
            <a:endParaRPr lang="en-US" altLang="zh-TW" sz="4400" b="1" dirty="0"/>
          </a:p>
          <a:p>
            <a:r>
              <a:rPr lang="en-US" altLang="zh-TW" sz="4400" b="1" dirty="0"/>
              <a:t>       1. </a:t>
            </a:r>
            <a:r>
              <a:rPr lang="zh-TW" altLang="en-US" sz="4400" b="1" dirty="0"/>
              <a:t>不單持守「福音使命」</a:t>
            </a:r>
            <a:endParaRPr lang="en-US" altLang="zh-TW" sz="4400" b="1" dirty="0"/>
          </a:p>
          <a:p>
            <a:endParaRPr lang="en-US" altLang="zh-HK" sz="4400" b="1" dirty="0"/>
          </a:p>
          <a:p>
            <a:r>
              <a:rPr lang="en-US" altLang="zh-HK" sz="4400" b="1" dirty="0"/>
              <a:t>       </a:t>
            </a:r>
            <a:r>
              <a:rPr lang="en-US" altLang="zh-TW" sz="4400" b="1" dirty="0"/>
              <a:t>2. </a:t>
            </a:r>
            <a:r>
              <a:rPr lang="zh-TW" altLang="en-US" sz="4400" b="1" dirty="0"/>
              <a:t>不單持守「福音使命」</a:t>
            </a:r>
            <a:endParaRPr lang="en-US" altLang="zh-TW" sz="4400" b="1" dirty="0"/>
          </a:p>
          <a:p>
            <a:r>
              <a:rPr lang="en-US" altLang="zh-TW" sz="4400" b="1" dirty="0"/>
              <a:t>           </a:t>
            </a:r>
            <a:r>
              <a:rPr lang="zh-TW" altLang="en-US" sz="4400" b="1" dirty="0"/>
              <a:t>建立團隊</a:t>
            </a:r>
            <a:endParaRPr lang="en-US" altLang="zh-TW" sz="4400" b="1" dirty="0"/>
          </a:p>
          <a:p>
            <a:endParaRPr lang="en-US" altLang="zh-HK" sz="4400" b="1" dirty="0"/>
          </a:p>
          <a:p>
            <a:r>
              <a:rPr lang="en-US" altLang="zh-HK" sz="4400" b="1" dirty="0"/>
              <a:t>       </a:t>
            </a:r>
            <a:r>
              <a:rPr lang="en-US" altLang="zh-TW" sz="4400" b="1" dirty="0"/>
              <a:t>3. </a:t>
            </a:r>
            <a:r>
              <a:rPr lang="zh-TW" altLang="en-US" sz="4400" b="1" dirty="0"/>
              <a:t>更加世世代代持守「福音</a:t>
            </a:r>
            <a:endParaRPr lang="en-US" altLang="zh-TW" sz="4400" b="1" dirty="0"/>
          </a:p>
          <a:p>
            <a:r>
              <a:rPr lang="en-US" altLang="zh-TW" sz="4400" b="1" dirty="0"/>
              <a:t>           </a:t>
            </a:r>
            <a:r>
              <a:rPr lang="zh-TW" altLang="en-US" sz="4400" b="1" dirty="0"/>
              <a:t>使命」，延續下去，直到</a:t>
            </a:r>
            <a:endParaRPr lang="en-US" altLang="zh-TW" sz="4400" b="1" dirty="0"/>
          </a:p>
          <a:p>
            <a:r>
              <a:rPr lang="en-US" altLang="zh-TW" sz="4400" b="1" dirty="0"/>
              <a:t>           </a:t>
            </a:r>
            <a:r>
              <a:rPr lang="zh-TW" altLang="en-US" sz="4400" b="1" dirty="0"/>
              <a:t>耶穌基督榮耀的再來。</a:t>
            </a:r>
            <a:endParaRPr lang="zh-HK" altLang="en-US" sz="4400" b="1" dirty="0"/>
          </a:p>
        </p:txBody>
      </p:sp>
      <p:sp>
        <p:nvSpPr>
          <p:cNvPr id="4" name="向下箭號 3"/>
          <p:cNvSpPr/>
          <p:nvPr/>
        </p:nvSpPr>
        <p:spPr>
          <a:xfrm>
            <a:off x="4390767" y="1960605"/>
            <a:ext cx="766119" cy="5766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" name="向下箭號 4"/>
          <p:cNvSpPr/>
          <p:nvPr/>
        </p:nvSpPr>
        <p:spPr>
          <a:xfrm>
            <a:off x="4452551" y="3904736"/>
            <a:ext cx="766119" cy="5766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35146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</TotalTime>
  <Words>1375</Words>
  <Application>Microsoft Macintosh PowerPoint</Application>
  <PresentationFormat>On-screen Show (4:3)</PresentationFormat>
  <Paragraphs>175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微軟正黑體</vt:lpstr>
      <vt:lpstr>Arial</vt:lpstr>
      <vt:lpstr>Calibri</vt:lpstr>
      <vt:lpstr>Calibri Light</vt:lpstr>
      <vt:lpstr>Office 佈景主題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Executive Director</dc:creator>
  <cp:lastModifiedBy>Rita S.H. Leung</cp:lastModifiedBy>
  <cp:revision>62</cp:revision>
  <cp:lastPrinted>2020-07-15T09:45:03Z</cp:lastPrinted>
  <dcterms:created xsi:type="dcterms:W3CDTF">2020-06-26T06:52:20Z</dcterms:created>
  <dcterms:modified xsi:type="dcterms:W3CDTF">2020-11-04T04:16:54Z</dcterms:modified>
</cp:coreProperties>
</file>